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1" r:id="rId2"/>
    <p:sldId id="262" r:id="rId3"/>
    <p:sldId id="263" r:id="rId4"/>
    <p:sldId id="264" r:id="rId5"/>
    <p:sldId id="265" r:id="rId6"/>
    <p:sldId id="271" r:id="rId7"/>
    <p:sldId id="277" r:id="rId8"/>
    <p:sldId id="278" r:id="rId9"/>
    <p:sldId id="279" r:id="rId10"/>
    <p:sldId id="272" r:id="rId11"/>
    <p:sldId id="280" r:id="rId12"/>
    <p:sldId id="281" r:id="rId13"/>
    <p:sldId id="282" r:id="rId14"/>
    <p:sldId id="283" r:id="rId15"/>
    <p:sldId id="273" r:id="rId16"/>
    <p:sldId id="284" r:id="rId17"/>
    <p:sldId id="274" r:id="rId18"/>
    <p:sldId id="288" r:id="rId19"/>
    <p:sldId id="289" r:id="rId20"/>
    <p:sldId id="290" r:id="rId21"/>
    <p:sldId id="291" r:id="rId22"/>
    <p:sldId id="275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15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268" r:id="rId45"/>
    <p:sldId id="269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A23AC-3237-0244-84E2-D0AE25E7399A}" type="doc">
      <dgm:prSet loTypeId="urn:microsoft.com/office/officeart/2005/8/layout/default#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226968E-5333-5F42-A451-B3B08E11B175}">
      <dgm:prSet phldrT="[文字]"/>
      <dgm:spPr/>
      <dgm:t>
        <a:bodyPr/>
        <a:lstStyle/>
        <a:p>
          <a:r>
            <a:rPr lang="zh-TW" altLang="en-US" dirty="0" smtClean="0"/>
            <a:t>亞洲矽谷－物聯網</a:t>
          </a:r>
          <a:endParaRPr lang="zh-TW" altLang="en-US" dirty="0"/>
        </a:p>
      </dgm:t>
    </dgm:pt>
    <dgm:pt modelId="{D90B1D88-7B60-A048-9F75-0E1D01BB1B2F}" type="parTrans" cxnId="{83FF96B6-F08A-DB4D-8649-5B8C9EB2D414}">
      <dgm:prSet/>
      <dgm:spPr/>
      <dgm:t>
        <a:bodyPr/>
        <a:lstStyle/>
        <a:p>
          <a:endParaRPr lang="zh-TW" altLang="en-US"/>
        </a:p>
      </dgm:t>
    </dgm:pt>
    <dgm:pt modelId="{EF6B252C-ACED-394D-9EF4-A07E59D2A804}" type="sibTrans" cxnId="{83FF96B6-F08A-DB4D-8649-5B8C9EB2D414}">
      <dgm:prSet/>
      <dgm:spPr/>
      <dgm:t>
        <a:bodyPr/>
        <a:lstStyle/>
        <a:p>
          <a:endParaRPr lang="zh-TW" altLang="en-US"/>
        </a:p>
      </dgm:t>
    </dgm:pt>
    <dgm:pt modelId="{5360507F-0DBD-B84A-945B-858D21518922}">
      <dgm:prSet phldrT="[文字]"/>
      <dgm:spPr/>
      <dgm:t>
        <a:bodyPr/>
        <a:lstStyle/>
        <a:p>
          <a:r>
            <a:rPr lang="zh-TW" altLang="en-US" dirty="0" smtClean="0"/>
            <a:t>綠能</a:t>
          </a:r>
          <a:endParaRPr lang="zh-TW" altLang="en-US" dirty="0"/>
        </a:p>
      </dgm:t>
    </dgm:pt>
    <dgm:pt modelId="{5954A078-CAD2-1543-B828-D419A11A8049}" type="parTrans" cxnId="{0D7191AD-EE20-1C4D-B57C-2CF54C5D0005}">
      <dgm:prSet/>
      <dgm:spPr/>
      <dgm:t>
        <a:bodyPr/>
        <a:lstStyle/>
        <a:p>
          <a:endParaRPr lang="zh-TW" altLang="en-US"/>
        </a:p>
      </dgm:t>
    </dgm:pt>
    <dgm:pt modelId="{0270E19E-0BF2-BE46-BD56-953021027382}" type="sibTrans" cxnId="{0D7191AD-EE20-1C4D-B57C-2CF54C5D0005}">
      <dgm:prSet/>
      <dgm:spPr/>
      <dgm:t>
        <a:bodyPr/>
        <a:lstStyle/>
        <a:p>
          <a:endParaRPr lang="zh-TW" altLang="en-US"/>
        </a:p>
      </dgm:t>
    </dgm:pt>
    <dgm:pt modelId="{7B228921-E5DA-F14B-86ED-53FE8EC31537}">
      <dgm:prSet phldrT="[文字]"/>
      <dgm:spPr/>
      <dgm:t>
        <a:bodyPr/>
        <a:lstStyle/>
        <a:p>
          <a:r>
            <a:rPr lang="zh-TW" altLang="en-US" dirty="0" smtClean="0"/>
            <a:t>生物科技</a:t>
          </a:r>
          <a:endParaRPr lang="zh-TW" altLang="en-US" dirty="0"/>
        </a:p>
      </dgm:t>
    </dgm:pt>
    <dgm:pt modelId="{BB5D93CE-1863-FF42-BB18-8CCCD79C633B}" type="parTrans" cxnId="{065658DD-9F8A-0B4E-8BC1-1E5F96B47A3E}">
      <dgm:prSet/>
      <dgm:spPr/>
      <dgm:t>
        <a:bodyPr/>
        <a:lstStyle/>
        <a:p>
          <a:endParaRPr lang="zh-TW" altLang="en-US"/>
        </a:p>
      </dgm:t>
    </dgm:pt>
    <dgm:pt modelId="{6D428865-5598-764F-87DB-8A77674F7D4F}" type="sibTrans" cxnId="{065658DD-9F8A-0B4E-8BC1-1E5F96B47A3E}">
      <dgm:prSet/>
      <dgm:spPr/>
      <dgm:t>
        <a:bodyPr/>
        <a:lstStyle/>
        <a:p>
          <a:endParaRPr lang="zh-TW" altLang="en-US"/>
        </a:p>
      </dgm:t>
    </dgm:pt>
    <dgm:pt modelId="{34A1879B-26E2-0C48-8B94-BDDDC6762D06}">
      <dgm:prSet phldrT="[文字]"/>
      <dgm:spPr/>
      <dgm:t>
        <a:bodyPr/>
        <a:lstStyle/>
        <a:p>
          <a:r>
            <a:rPr lang="zh-TW" altLang="en-US" dirty="0" smtClean="0"/>
            <a:t>智慧機械</a:t>
          </a:r>
          <a:endParaRPr lang="zh-TW" altLang="en-US" dirty="0"/>
        </a:p>
      </dgm:t>
    </dgm:pt>
    <dgm:pt modelId="{7C7B6F99-1EB4-5A45-ADA8-F60DB5F6605A}" type="parTrans" cxnId="{D1BEAE1B-4C68-3E4A-879E-D649894422BE}">
      <dgm:prSet/>
      <dgm:spPr/>
      <dgm:t>
        <a:bodyPr/>
        <a:lstStyle/>
        <a:p>
          <a:endParaRPr lang="zh-TW" altLang="en-US"/>
        </a:p>
      </dgm:t>
    </dgm:pt>
    <dgm:pt modelId="{F91D3562-40C3-4849-9BCD-F04895F826C0}" type="sibTrans" cxnId="{D1BEAE1B-4C68-3E4A-879E-D649894422BE}">
      <dgm:prSet/>
      <dgm:spPr/>
      <dgm:t>
        <a:bodyPr/>
        <a:lstStyle/>
        <a:p>
          <a:endParaRPr lang="zh-TW" altLang="en-US"/>
        </a:p>
      </dgm:t>
    </dgm:pt>
    <dgm:pt modelId="{98246220-4D77-B74C-A82B-9A8AF50CDBDB}">
      <dgm:prSet phldrT="[文字]"/>
      <dgm:spPr/>
      <dgm:t>
        <a:bodyPr/>
        <a:lstStyle/>
        <a:p>
          <a:r>
            <a:rPr lang="zh-TW" altLang="en-US" dirty="0" smtClean="0"/>
            <a:t>國防工業與航太</a:t>
          </a:r>
          <a:endParaRPr lang="zh-TW" altLang="en-US" dirty="0"/>
        </a:p>
      </dgm:t>
    </dgm:pt>
    <dgm:pt modelId="{653449D7-524A-2949-B638-AD08A14E8275}" type="parTrans" cxnId="{E05B5C5A-F286-E841-BB79-16C13D856F68}">
      <dgm:prSet/>
      <dgm:spPr/>
      <dgm:t>
        <a:bodyPr/>
        <a:lstStyle/>
        <a:p>
          <a:endParaRPr lang="zh-TW" altLang="en-US"/>
        </a:p>
      </dgm:t>
    </dgm:pt>
    <dgm:pt modelId="{690D3662-A143-2C4C-A269-A87ED7D35001}" type="sibTrans" cxnId="{E05B5C5A-F286-E841-BB79-16C13D856F68}">
      <dgm:prSet/>
      <dgm:spPr/>
      <dgm:t>
        <a:bodyPr/>
        <a:lstStyle/>
        <a:p>
          <a:endParaRPr lang="zh-TW" altLang="en-US"/>
        </a:p>
      </dgm:t>
    </dgm:pt>
    <dgm:pt modelId="{4878BD4C-4718-C94E-8601-02B676EE7209}">
      <dgm:prSet phldrT="[文字]"/>
      <dgm:spPr>
        <a:solidFill>
          <a:srgbClr val="008040"/>
        </a:solidFill>
      </dgm:spPr>
      <dgm:t>
        <a:bodyPr/>
        <a:lstStyle/>
        <a:p>
          <a:r>
            <a:rPr lang="zh-TW" altLang="en-US" dirty="0" smtClean="0"/>
            <a:t>農業</a:t>
          </a:r>
          <a:endParaRPr lang="zh-TW" altLang="en-US" dirty="0"/>
        </a:p>
      </dgm:t>
    </dgm:pt>
    <dgm:pt modelId="{50E3BBF6-77C5-6345-9506-6DDE2B76CE8E}" type="parTrans" cxnId="{CCC612B3-58E2-FF40-A9AA-F5F8AF779EF3}">
      <dgm:prSet/>
      <dgm:spPr/>
      <dgm:t>
        <a:bodyPr/>
        <a:lstStyle/>
        <a:p>
          <a:endParaRPr lang="zh-TW" altLang="en-US"/>
        </a:p>
      </dgm:t>
    </dgm:pt>
    <dgm:pt modelId="{6CECDB6B-7DB9-344D-8FFE-B4455544D95D}" type="sibTrans" cxnId="{CCC612B3-58E2-FF40-A9AA-F5F8AF779EF3}">
      <dgm:prSet/>
      <dgm:spPr/>
      <dgm:t>
        <a:bodyPr/>
        <a:lstStyle/>
        <a:p>
          <a:endParaRPr lang="zh-TW" altLang="en-US"/>
        </a:p>
      </dgm:t>
    </dgm:pt>
    <dgm:pt modelId="{6D8E677A-E9E4-D244-BCEA-53CA96BF31AF}">
      <dgm:prSet phldrT="[文字]"/>
      <dgm:spPr/>
      <dgm:t>
        <a:bodyPr/>
        <a:lstStyle/>
        <a:p>
          <a:r>
            <a:rPr lang="zh-TW" altLang="en-US" dirty="0" smtClean="0"/>
            <a:t>循環  </a:t>
          </a:r>
          <a:endParaRPr lang="zh-TW" altLang="en-US" dirty="0"/>
        </a:p>
      </dgm:t>
    </dgm:pt>
    <dgm:pt modelId="{18C38A63-FB52-114D-BF66-EA28F15393E9}" type="parTrans" cxnId="{1861681D-977B-0E49-8795-10B1B987C3A7}">
      <dgm:prSet/>
      <dgm:spPr/>
      <dgm:t>
        <a:bodyPr/>
        <a:lstStyle/>
        <a:p>
          <a:endParaRPr lang="zh-TW" altLang="en-US"/>
        </a:p>
      </dgm:t>
    </dgm:pt>
    <dgm:pt modelId="{46D4D4E0-0EF3-3E4B-83DB-F6BEF4BB0BB5}" type="sibTrans" cxnId="{1861681D-977B-0E49-8795-10B1B987C3A7}">
      <dgm:prSet/>
      <dgm:spPr/>
      <dgm:t>
        <a:bodyPr/>
        <a:lstStyle/>
        <a:p>
          <a:endParaRPr lang="zh-TW" altLang="en-US"/>
        </a:p>
      </dgm:t>
    </dgm:pt>
    <dgm:pt modelId="{1AEAB9CE-2DC8-B949-BFBB-89558E71E4E6}" type="pres">
      <dgm:prSet presAssocID="{6EDA23AC-3237-0244-84E2-D0AE25E739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828342-BDD3-ED4B-ABD1-DFA351FDB8A5}" type="pres">
      <dgm:prSet presAssocID="{B226968E-5333-5F42-A451-B3B08E11B17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5F99-D669-3C48-AFFB-1E6D7C8A503C}" type="pres">
      <dgm:prSet presAssocID="{EF6B252C-ACED-394D-9EF4-A07E59D2A804}" presName="sibTrans" presStyleCnt="0"/>
      <dgm:spPr/>
    </dgm:pt>
    <dgm:pt modelId="{1807E5AE-D980-2C48-AB75-5D3C7E8C6D24}" type="pres">
      <dgm:prSet presAssocID="{5360507F-0DBD-B84A-945B-858D2151892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6434E2-79C8-2B48-A34A-221AF6403188}" type="pres">
      <dgm:prSet presAssocID="{0270E19E-0BF2-BE46-BD56-953021027382}" presName="sibTrans" presStyleCnt="0"/>
      <dgm:spPr/>
    </dgm:pt>
    <dgm:pt modelId="{D5E8ECA0-0170-DE4B-BD9B-352F9ABD0881}" type="pres">
      <dgm:prSet presAssocID="{7B228921-E5DA-F14B-86ED-53FE8EC3153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388D29-68C6-DD4C-8F86-B910079A2256}" type="pres">
      <dgm:prSet presAssocID="{6D428865-5598-764F-87DB-8A77674F7D4F}" presName="sibTrans" presStyleCnt="0"/>
      <dgm:spPr/>
    </dgm:pt>
    <dgm:pt modelId="{52521A80-69AE-6149-B6E4-9E35A2419653}" type="pres">
      <dgm:prSet presAssocID="{34A1879B-26E2-0C48-8B94-BDDDC6762D0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E7EC70-8618-CA44-9E4F-092D47C854CE}" type="pres">
      <dgm:prSet presAssocID="{F91D3562-40C3-4849-9BCD-F04895F826C0}" presName="sibTrans" presStyleCnt="0"/>
      <dgm:spPr/>
    </dgm:pt>
    <dgm:pt modelId="{356E9ADA-2155-2E48-B7A6-CDE18AB2DD0C}" type="pres">
      <dgm:prSet presAssocID="{98246220-4D77-B74C-A82B-9A8AF50CDBD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ED867E-BC65-3E41-8850-2D1CEBDA41D4}" type="pres">
      <dgm:prSet presAssocID="{690D3662-A143-2C4C-A269-A87ED7D35001}" presName="sibTrans" presStyleCnt="0"/>
      <dgm:spPr/>
    </dgm:pt>
    <dgm:pt modelId="{63CD1E75-1DBF-7040-875A-A78208ECF6C3}" type="pres">
      <dgm:prSet presAssocID="{4878BD4C-4718-C94E-8601-02B676EE720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1DECEF-34BE-E945-A8B6-82B4AF4E7F03}" type="pres">
      <dgm:prSet presAssocID="{6CECDB6B-7DB9-344D-8FFE-B4455544D95D}" presName="sibTrans" presStyleCnt="0"/>
      <dgm:spPr/>
    </dgm:pt>
    <dgm:pt modelId="{526D5A4C-3B6A-7745-A27C-FCC4E8971A29}" type="pres">
      <dgm:prSet presAssocID="{6D8E677A-E9E4-D244-BCEA-53CA96BF31A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5B5C5A-F286-E841-BB79-16C13D856F68}" srcId="{6EDA23AC-3237-0244-84E2-D0AE25E7399A}" destId="{98246220-4D77-B74C-A82B-9A8AF50CDBDB}" srcOrd="4" destOrd="0" parTransId="{653449D7-524A-2949-B638-AD08A14E8275}" sibTransId="{690D3662-A143-2C4C-A269-A87ED7D35001}"/>
    <dgm:cxn modelId="{924535C6-D430-234C-BBFB-7EAF3108FDBE}" type="presOf" srcId="{B226968E-5333-5F42-A451-B3B08E11B175}" destId="{F8828342-BDD3-ED4B-ABD1-DFA351FDB8A5}" srcOrd="0" destOrd="0" presId="urn:microsoft.com/office/officeart/2005/8/layout/default#3"/>
    <dgm:cxn modelId="{1861681D-977B-0E49-8795-10B1B987C3A7}" srcId="{6EDA23AC-3237-0244-84E2-D0AE25E7399A}" destId="{6D8E677A-E9E4-D244-BCEA-53CA96BF31AF}" srcOrd="6" destOrd="0" parTransId="{18C38A63-FB52-114D-BF66-EA28F15393E9}" sibTransId="{46D4D4E0-0EF3-3E4B-83DB-F6BEF4BB0BB5}"/>
    <dgm:cxn modelId="{D1BEAE1B-4C68-3E4A-879E-D649894422BE}" srcId="{6EDA23AC-3237-0244-84E2-D0AE25E7399A}" destId="{34A1879B-26E2-0C48-8B94-BDDDC6762D06}" srcOrd="3" destOrd="0" parTransId="{7C7B6F99-1EB4-5A45-ADA8-F60DB5F6605A}" sibTransId="{F91D3562-40C3-4849-9BCD-F04895F826C0}"/>
    <dgm:cxn modelId="{83FF96B6-F08A-DB4D-8649-5B8C9EB2D414}" srcId="{6EDA23AC-3237-0244-84E2-D0AE25E7399A}" destId="{B226968E-5333-5F42-A451-B3B08E11B175}" srcOrd="0" destOrd="0" parTransId="{D90B1D88-7B60-A048-9F75-0E1D01BB1B2F}" sibTransId="{EF6B252C-ACED-394D-9EF4-A07E59D2A804}"/>
    <dgm:cxn modelId="{90A3A558-EF15-4749-A4C8-B7040C9FFD69}" type="presOf" srcId="{98246220-4D77-B74C-A82B-9A8AF50CDBDB}" destId="{356E9ADA-2155-2E48-B7A6-CDE18AB2DD0C}" srcOrd="0" destOrd="0" presId="urn:microsoft.com/office/officeart/2005/8/layout/default#3"/>
    <dgm:cxn modelId="{B80D4B63-3D95-DF48-B9F0-B59AC0CA0029}" type="presOf" srcId="{6D8E677A-E9E4-D244-BCEA-53CA96BF31AF}" destId="{526D5A4C-3B6A-7745-A27C-FCC4E8971A29}" srcOrd="0" destOrd="0" presId="urn:microsoft.com/office/officeart/2005/8/layout/default#3"/>
    <dgm:cxn modelId="{7374F731-DEC6-F949-8C63-AFACE98F4F1F}" type="presOf" srcId="{6EDA23AC-3237-0244-84E2-D0AE25E7399A}" destId="{1AEAB9CE-2DC8-B949-BFBB-89558E71E4E6}" srcOrd="0" destOrd="0" presId="urn:microsoft.com/office/officeart/2005/8/layout/default#3"/>
    <dgm:cxn modelId="{0D7191AD-EE20-1C4D-B57C-2CF54C5D0005}" srcId="{6EDA23AC-3237-0244-84E2-D0AE25E7399A}" destId="{5360507F-0DBD-B84A-945B-858D21518922}" srcOrd="1" destOrd="0" parTransId="{5954A078-CAD2-1543-B828-D419A11A8049}" sibTransId="{0270E19E-0BF2-BE46-BD56-953021027382}"/>
    <dgm:cxn modelId="{CCC612B3-58E2-FF40-A9AA-F5F8AF779EF3}" srcId="{6EDA23AC-3237-0244-84E2-D0AE25E7399A}" destId="{4878BD4C-4718-C94E-8601-02B676EE7209}" srcOrd="5" destOrd="0" parTransId="{50E3BBF6-77C5-6345-9506-6DDE2B76CE8E}" sibTransId="{6CECDB6B-7DB9-344D-8FFE-B4455544D95D}"/>
    <dgm:cxn modelId="{E61407D0-291C-1C4C-B6AB-454CFDD35424}" type="presOf" srcId="{4878BD4C-4718-C94E-8601-02B676EE7209}" destId="{63CD1E75-1DBF-7040-875A-A78208ECF6C3}" srcOrd="0" destOrd="0" presId="urn:microsoft.com/office/officeart/2005/8/layout/default#3"/>
    <dgm:cxn modelId="{74313648-17D1-5942-A75B-6AB2EAC549BA}" type="presOf" srcId="{7B228921-E5DA-F14B-86ED-53FE8EC31537}" destId="{D5E8ECA0-0170-DE4B-BD9B-352F9ABD0881}" srcOrd="0" destOrd="0" presId="urn:microsoft.com/office/officeart/2005/8/layout/default#3"/>
    <dgm:cxn modelId="{45612A7F-C0FF-8141-A903-891C867D3033}" type="presOf" srcId="{34A1879B-26E2-0C48-8B94-BDDDC6762D06}" destId="{52521A80-69AE-6149-B6E4-9E35A2419653}" srcOrd="0" destOrd="0" presId="urn:microsoft.com/office/officeart/2005/8/layout/default#3"/>
    <dgm:cxn modelId="{F4C2A2A4-77DB-8F4F-B2CC-CD286DB999A9}" type="presOf" srcId="{5360507F-0DBD-B84A-945B-858D21518922}" destId="{1807E5AE-D980-2C48-AB75-5D3C7E8C6D24}" srcOrd="0" destOrd="0" presId="urn:microsoft.com/office/officeart/2005/8/layout/default#3"/>
    <dgm:cxn modelId="{065658DD-9F8A-0B4E-8BC1-1E5F96B47A3E}" srcId="{6EDA23AC-3237-0244-84E2-D0AE25E7399A}" destId="{7B228921-E5DA-F14B-86ED-53FE8EC31537}" srcOrd="2" destOrd="0" parTransId="{BB5D93CE-1863-FF42-BB18-8CCCD79C633B}" sibTransId="{6D428865-5598-764F-87DB-8A77674F7D4F}"/>
    <dgm:cxn modelId="{62BC89F8-B42C-F247-BFAD-A9682C9FCD8D}" type="presParOf" srcId="{1AEAB9CE-2DC8-B949-BFBB-89558E71E4E6}" destId="{F8828342-BDD3-ED4B-ABD1-DFA351FDB8A5}" srcOrd="0" destOrd="0" presId="urn:microsoft.com/office/officeart/2005/8/layout/default#3"/>
    <dgm:cxn modelId="{6FB0BEC6-3B31-3B4F-BC26-A343D737A6EE}" type="presParOf" srcId="{1AEAB9CE-2DC8-B949-BFBB-89558E71E4E6}" destId="{32BC5F99-D669-3C48-AFFB-1E6D7C8A503C}" srcOrd="1" destOrd="0" presId="urn:microsoft.com/office/officeart/2005/8/layout/default#3"/>
    <dgm:cxn modelId="{EA09E27C-F685-3E48-A334-B7D5DAD61BE0}" type="presParOf" srcId="{1AEAB9CE-2DC8-B949-BFBB-89558E71E4E6}" destId="{1807E5AE-D980-2C48-AB75-5D3C7E8C6D24}" srcOrd="2" destOrd="0" presId="urn:microsoft.com/office/officeart/2005/8/layout/default#3"/>
    <dgm:cxn modelId="{4BB96C9D-D95C-EC43-9552-FFBFE7678DD3}" type="presParOf" srcId="{1AEAB9CE-2DC8-B949-BFBB-89558E71E4E6}" destId="{4A6434E2-79C8-2B48-A34A-221AF6403188}" srcOrd="3" destOrd="0" presId="urn:microsoft.com/office/officeart/2005/8/layout/default#3"/>
    <dgm:cxn modelId="{B2E6396B-E47D-BC42-AA55-A9A36ABA4D1A}" type="presParOf" srcId="{1AEAB9CE-2DC8-B949-BFBB-89558E71E4E6}" destId="{D5E8ECA0-0170-DE4B-BD9B-352F9ABD0881}" srcOrd="4" destOrd="0" presId="urn:microsoft.com/office/officeart/2005/8/layout/default#3"/>
    <dgm:cxn modelId="{EB873149-9638-1140-8F59-E477A35E9BC8}" type="presParOf" srcId="{1AEAB9CE-2DC8-B949-BFBB-89558E71E4E6}" destId="{A6388D29-68C6-DD4C-8F86-B910079A2256}" srcOrd="5" destOrd="0" presId="urn:microsoft.com/office/officeart/2005/8/layout/default#3"/>
    <dgm:cxn modelId="{4CCD22C2-240F-1345-BB87-6DEEBEB3C86E}" type="presParOf" srcId="{1AEAB9CE-2DC8-B949-BFBB-89558E71E4E6}" destId="{52521A80-69AE-6149-B6E4-9E35A2419653}" srcOrd="6" destOrd="0" presId="urn:microsoft.com/office/officeart/2005/8/layout/default#3"/>
    <dgm:cxn modelId="{91C1A226-BC89-BC47-975A-54454FDAA2FF}" type="presParOf" srcId="{1AEAB9CE-2DC8-B949-BFBB-89558E71E4E6}" destId="{F7E7EC70-8618-CA44-9E4F-092D47C854CE}" srcOrd="7" destOrd="0" presId="urn:microsoft.com/office/officeart/2005/8/layout/default#3"/>
    <dgm:cxn modelId="{C6132007-BDFC-8444-8635-86F2FACD981C}" type="presParOf" srcId="{1AEAB9CE-2DC8-B949-BFBB-89558E71E4E6}" destId="{356E9ADA-2155-2E48-B7A6-CDE18AB2DD0C}" srcOrd="8" destOrd="0" presId="urn:microsoft.com/office/officeart/2005/8/layout/default#3"/>
    <dgm:cxn modelId="{4396C198-78A8-FD4E-AD4C-EB2D33C052DB}" type="presParOf" srcId="{1AEAB9CE-2DC8-B949-BFBB-89558E71E4E6}" destId="{2EED867E-BC65-3E41-8850-2D1CEBDA41D4}" srcOrd="9" destOrd="0" presId="urn:microsoft.com/office/officeart/2005/8/layout/default#3"/>
    <dgm:cxn modelId="{704384F9-BAD3-CF48-B719-515AA0A03DEB}" type="presParOf" srcId="{1AEAB9CE-2DC8-B949-BFBB-89558E71E4E6}" destId="{63CD1E75-1DBF-7040-875A-A78208ECF6C3}" srcOrd="10" destOrd="0" presId="urn:microsoft.com/office/officeart/2005/8/layout/default#3"/>
    <dgm:cxn modelId="{734DD7CE-87A7-D541-9529-98F625DAABDF}" type="presParOf" srcId="{1AEAB9CE-2DC8-B949-BFBB-89558E71E4E6}" destId="{BB1DECEF-34BE-E945-A8B6-82B4AF4E7F03}" srcOrd="11" destOrd="0" presId="urn:microsoft.com/office/officeart/2005/8/layout/default#3"/>
    <dgm:cxn modelId="{2FDFFFF1-27B6-2E4B-98C9-B78BC23B9E99}" type="presParOf" srcId="{1AEAB9CE-2DC8-B949-BFBB-89558E71E4E6}" destId="{526D5A4C-3B6A-7745-A27C-FCC4E8971A29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5067CC-A1AD-A744-BAC8-9876BFEBCD21}" type="doc">
      <dgm:prSet loTypeId="urn:microsoft.com/office/officeart/2005/8/layout/radial4" loCatId="" qsTypeId="urn:microsoft.com/office/officeart/2005/8/quickstyle/3D2" qsCatId="3D" csTypeId="urn:microsoft.com/office/officeart/2005/8/colors/colorful1#15" csCatId="colorful" phldr="1"/>
      <dgm:spPr/>
      <dgm:t>
        <a:bodyPr/>
        <a:lstStyle/>
        <a:p>
          <a:endParaRPr lang="zh-TW" altLang="en-US"/>
        </a:p>
      </dgm:t>
    </dgm:pt>
    <dgm:pt modelId="{96D092AF-07DF-0E48-AACE-D8982C6DC754}">
      <dgm:prSet phldrT="[文字]"/>
      <dgm:spPr/>
      <dgm:t>
        <a:bodyPr/>
        <a:lstStyle/>
        <a:p>
          <a:r>
            <a:rPr lang="zh-TW" altLang="en-US" dirty="0" smtClean="0"/>
            <a:t>策略構想</a:t>
          </a:r>
          <a:endParaRPr lang="zh-TW" altLang="en-US" dirty="0"/>
        </a:p>
      </dgm:t>
    </dgm:pt>
    <dgm:pt modelId="{94938FB0-FFE2-2F4A-BBA2-F01202DB2755}" type="parTrans" cxnId="{51949999-603B-3248-AF13-5C1EC85CF0A1}">
      <dgm:prSet/>
      <dgm:spPr/>
      <dgm:t>
        <a:bodyPr/>
        <a:lstStyle/>
        <a:p>
          <a:endParaRPr lang="zh-TW" altLang="en-US"/>
        </a:p>
      </dgm:t>
    </dgm:pt>
    <dgm:pt modelId="{90B26613-B973-0E46-9094-7623AD864610}" type="sibTrans" cxnId="{51949999-603B-3248-AF13-5C1EC85CF0A1}">
      <dgm:prSet/>
      <dgm:spPr/>
      <dgm:t>
        <a:bodyPr/>
        <a:lstStyle/>
        <a:p>
          <a:endParaRPr lang="zh-TW" altLang="en-US"/>
        </a:p>
      </dgm:t>
    </dgm:pt>
    <dgm:pt modelId="{37A7E642-3534-0044-95EF-3E4B5346A3CF}">
      <dgm:prSet phldrT="[文字]"/>
      <dgm:spPr/>
      <dgm:t>
        <a:bodyPr/>
        <a:lstStyle/>
        <a:p>
          <a:r>
            <a:rPr lang="zh-TW" altLang="en-US" dirty="0" smtClean="0"/>
            <a:t>產業價值鏈佈局</a:t>
          </a:r>
          <a:endParaRPr lang="zh-TW" altLang="en-US" dirty="0"/>
        </a:p>
      </dgm:t>
    </dgm:pt>
    <dgm:pt modelId="{FD80031A-424E-3D4E-97D4-B88451E90997}" type="parTrans" cxnId="{DB990F66-FC56-0246-A2F2-550BDB074069}">
      <dgm:prSet/>
      <dgm:spPr/>
      <dgm:t>
        <a:bodyPr/>
        <a:lstStyle/>
        <a:p>
          <a:endParaRPr lang="zh-TW" altLang="en-US"/>
        </a:p>
      </dgm:t>
    </dgm:pt>
    <dgm:pt modelId="{34FED7DF-803D-AA44-924C-3B1E46F574CC}" type="sibTrans" cxnId="{DB990F66-FC56-0246-A2F2-550BDB074069}">
      <dgm:prSet/>
      <dgm:spPr/>
      <dgm:t>
        <a:bodyPr/>
        <a:lstStyle/>
        <a:p>
          <a:endParaRPr lang="zh-TW" altLang="en-US"/>
        </a:p>
      </dgm:t>
    </dgm:pt>
    <dgm:pt modelId="{7E07593E-D81B-FD45-87BB-4E1BF651AFE8}">
      <dgm:prSet phldrT="[文字]"/>
      <dgm:spPr/>
      <dgm:t>
        <a:bodyPr/>
        <a:lstStyle/>
        <a:p>
          <a:r>
            <a:rPr lang="zh-TW" altLang="en-US" dirty="0" smtClean="0"/>
            <a:t>市場區隔</a:t>
          </a:r>
          <a:endParaRPr lang="zh-TW" altLang="en-US" dirty="0"/>
        </a:p>
      </dgm:t>
    </dgm:pt>
    <dgm:pt modelId="{CD6910CE-0CED-E541-982E-82631CFA1E68}" type="parTrans" cxnId="{8C7AEB07-21B5-0548-833B-4ED33ECF432D}">
      <dgm:prSet/>
      <dgm:spPr/>
      <dgm:t>
        <a:bodyPr/>
        <a:lstStyle/>
        <a:p>
          <a:endParaRPr lang="zh-TW" altLang="en-US"/>
        </a:p>
      </dgm:t>
    </dgm:pt>
    <dgm:pt modelId="{2EA09019-32D6-F84C-9FE2-68E01AB20275}" type="sibTrans" cxnId="{8C7AEB07-21B5-0548-833B-4ED33ECF432D}">
      <dgm:prSet/>
      <dgm:spPr/>
      <dgm:t>
        <a:bodyPr/>
        <a:lstStyle/>
        <a:p>
          <a:endParaRPr lang="zh-TW" altLang="en-US"/>
        </a:p>
      </dgm:t>
    </dgm:pt>
    <dgm:pt modelId="{43C72EBC-D24B-AE45-B00B-6FB6398152EF}">
      <dgm:prSet phldrT="[文字]"/>
      <dgm:spPr/>
      <dgm:t>
        <a:bodyPr/>
        <a:lstStyle/>
        <a:p>
          <a:r>
            <a:rPr lang="zh-TW" altLang="en-US" dirty="0" smtClean="0"/>
            <a:t>產品線深與廣</a:t>
          </a:r>
          <a:endParaRPr lang="zh-TW" altLang="en-US" dirty="0"/>
        </a:p>
      </dgm:t>
    </dgm:pt>
    <dgm:pt modelId="{04BCCD34-0B88-D343-9B9D-1025CC3FCC69}" type="parTrans" cxnId="{75F14318-8EA1-8840-87E6-43A536B5A84B}">
      <dgm:prSet/>
      <dgm:spPr/>
      <dgm:t>
        <a:bodyPr/>
        <a:lstStyle/>
        <a:p>
          <a:endParaRPr lang="zh-TW" altLang="en-US"/>
        </a:p>
      </dgm:t>
    </dgm:pt>
    <dgm:pt modelId="{1ED66CA8-AFD2-754C-9958-F604334F787B}" type="sibTrans" cxnId="{75F14318-8EA1-8840-87E6-43A536B5A84B}">
      <dgm:prSet/>
      <dgm:spPr/>
      <dgm:t>
        <a:bodyPr/>
        <a:lstStyle/>
        <a:p>
          <a:endParaRPr lang="zh-TW" altLang="en-US"/>
        </a:p>
      </dgm:t>
    </dgm:pt>
    <dgm:pt modelId="{A110466E-E179-6148-B538-A5B3B30F0F43}">
      <dgm:prSet phldrT="[文字]"/>
      <dgm:spPr/>
      <dgm:t>
        <a:bodyPr/>
        <a:lstStyle/>
        <a:p>
          <a:r>
            <a:rPr lang="zh-TW" altLang="en-US" dirty="0" smtClean="0"/>
            <a:t>規模經濟</a:t>
          </a:r>
          <a:endParaRPr lang="zh-TW" altLang="en-US" dirty="0"/>
        </a:p>
      </dgm:t>
    </dgm:pt>
    <dgm:pt modelId="{B43F4B2C-10C6-2D4D-BB39-CD3344444474}" type="parTrans" cxnId="{9DB5663B-4A16-3248-989F-1B1FA4DC1AE5}">
      <dgm:prSet/>
      <dgm:spPr/>
      <dgm:t>
        <a:bodyPr/>
        <a:lstStyle/>
        <a:p>
          <a:endParaRPr lang="zh-TW" altLang="en-US"/>
        </a:p>
      </dgm:t>
    </dgm:pt>
    <dgm:pt modelId="{AA45E37D-E734-A74A-AA97-5B8CD1235A56}" type="sibTrans" cxnId="{9DB5663B-4A16-3248-989F-1B1FA4DC1AE5}">
      <dgm:prSet/>
      <dgm:spPr/>
      <dgm:t>
        <a:bodyPr/>
        <a:lstStyle/>
        <a:p>
          <a:endParaRPr lang="zh-TW" altLang="en-US"/>
        </a:p>
      </dgm:t>
    </dgm:pt>
    <dgm:pt modelId="{85AE92BD-4403-1E42-8F9C-E3265331C35C}">
      <dgm:prSet phldrT="[文字]"/>
      <dgm:spPr/>
      <dgm:t>
        <a:bodyPr/>
        <a:lstStyle/>
        <a:p>
          <a:r>
            <a:rPr lang="zh-TW" altLang="en-US" dirty="0" smtClean="0"/>
            <a:t>地理涵蓋</a:t>
          </a:r>
          <a:endParaRPr lang="zh-TW" altLang="en-US" dirty="0"/>
        </a:p>
      </dgm:t>
    </dgm:pt>
    <dgm:pt modelId="{5B33CE52-B077-2143-8ED0-92C9497B965F}" type="parTrans" cxnId="{FE7A4CBE-0980-8C4C-9EAD-FEDA9BCAD615}">
      <dgm:prSet/>
      <dgm:spPr/>
      <dgm:t>
        <a:bodyPr/>
        <a:lstStyle/>
        <a:p>
          <a:endParaRPr lang="zh-TW" altLang="en-US"/>
        </a:p>
      </dgm:t>
    </dgm:pt>
    <dgm:pt modelId="{F27066DD-55F3-1F48-8F62-472A25F0E7BC}" type="sibTrans" cxnId="{FE7A4CBE-0980-8C4C-9EAD-FEDA9BCAD615}">
      <dgm:prSet/>
      <dgm:spPr/>
      <dgm:t>
        <a:bodyPr/>
        <a:lstStyle/>
        <a:p>
          <a:endParaRPr lang="zh-TW" altLang="en-US"/>
        </a:p>
      </dgm:t>
    </dgm:pt>
    <dgm:pt modelId="{5C6B8AAE-E8B9-154A-83B5-C0B53B3E34B9}">
      <dgm:prSet phldrT="[文字]"/>
      <dgm:spPr/>
      <dgm:t>
        <a:bodyPr/>
        <a:lstStyle/>
        <a:p>
          <a:r>
            <a:rPr lang="zh-TW" altLang="en-US" dirty="0" smtClean="0"/>
            <a:t> 競爭武器</a:t>
          </a:r>
        </a:p>
      </dgm:t>
    </dgm:pt>
    <dgm:pt modelId="{B413F458-86D9-4C4C-812B-DBE809C3A553}" type="parTrans" cxnId="{F952FAE1-5E2F-A24A-BB17-BA5FE41A2572}">
      <dgm:prSet/>
      <dgm:spPr/>
      <dgm:t>
        <a:bodyPr/>
        <a:lstStyle/>
        <a:p>
          <a:endParaRPr lang="zh-TW" altLang="en-US"/>
        </a:p>
      </dgm:t>
    </dgm:pt>
    <dgm:pt modelId="{D979B4C1-9E13-B444-9955-D18F14432106}" type="sibTrans" cxnId="{F952FAE1-5E2F-A24A-BB17-BA5FE41A2572}">
      <dgm:prSet/>
      <dgm:spPr/>
      <dgm:t>
        <a:bodyPr/>
        <a:lstStyle/>
        <a:p>
          <a:endParaRPr lang="zh-TW" altLang="en-US"/>
        </a:p>
      </dgm:t>
    </dgm:pt>
    <dgm:pt modelId="{192BCB26-4040-F349-9EB2-61EF6130467B}" type="pres">
      <dgm:prSet presAssocID="{235067CC-A1AD-A744-BAC8-9876BFEBCD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D92205-162E-D940-A1E2-9C4EFA88B56F}" type="pres">
      <dgm:prSet presAssocID="{96D092AF-07DF-0E48-AACE-D8982C6DC75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57C59F7-EC6A-E842-A4A9-31CD1F5833F7}" type="pres">
      <dgm:prSet presAssocID="{5B33CE52-B077-2143-8ED0-92C9497B965F}" presName="par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C90B8098-C2DA-CA47-839A-DECB2D0F5F35}" type="pres">
      <dgm:prSet presAssocID="{85AE92BD-4403-1E42-8F9C-E3265331C35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6EF7CC-5FC3-7F4A-8E80-B432F17A8BF4}" type="pres">
      <dgm:prSet presAssocID="{B413F458-86D9-4C4C-812B-DBE809C3A553}" presName="par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56612E09-1BD0-7A4E-ABD4-1B7AA1D1A457}" type="pres">
      <dgm:prSet presAssocID="{5C6B8AAE-E8B9-154A-83B5-C0B53B3E34B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6D1E9B-4F1E-4F40-A734-79F4C838BF9A}" type="pres">
      <dgm:prSet presAssocID="{B43F4B2C-10C6-2D4D-BB39-CD3344444474}" presName="par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B343CDC8-E541-144A-9628-1634C14D2643}" type="pres">
      <dgm:prSet presAssocID="{A110466E-E179-6148-B538-A5B3B30F0F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D7F3BD-A11B-C646-8105-87D2A2C11181}" type="pres">
      <dgm:prSet presAssocID="{FD80031A-424E-3D4E-97D4-B88451E90997}" presName="par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FE8C545F-BD80-3747-B795-2E066827BFB9}" type="pres">
      <dgm:prSet presAssocID="{37A7E642-3534-0044-95EF-3E4B5346A3C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A592F5-C0E9-E048-8091-2D98BD0A0A4D}" type="pres">
      <dgm:prSet presAssocID="{CD6910CE-0CED-E541-982E-82631CFA1E68}" presName="par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C5808F6C-3892-FC4C-B2FE-73E128A6A9A1}" type="pres">
      <dgm:prSet presAssocID="{7E07593E-D81B-FD45-87BB-4E1BF651AF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864D2F-6AA0-7E47-A1A1-2A7B9193496D}" type="pres">
      <dgm:prSet presAssocID="{04BCCD34-0B88-D343-9B9D-1025CC3FCC69}" presName="par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B659045A-183D-5E4A-9366-AA5071E01A15}" type="pres">
      <dgm:prSet presAssocID="{43C72EBC-D24B-AE45-B00B-6FB6398152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B5663B-4A16-3248-989F-1B1FA4DC1AE5}" srcId="{96D092AF-07DF-0E48-AACE-D8982C6DC754}" destId="{A110466E-E179-6148-B538-A5B3B30F0F43}" srcOrd="2" destOrd="0" parTransId="{B43F4B2C-10C6-2D4D-BB39-CD3344444474}" sibTransId="{AA45E37D-E734-A74A-AA97-5B8CD1235A56}"/>
    <dgm:cxn modelId="{14EBC69E-D8D6-674C-A0AA-2BFACDAA3568}" type="presOf" srcId="{5C6B8AAE-E8B9-154A-83B5-C0B53B3E34B9}" destId="{56612E09-1BD0-7A4E-ABD4-1B7AA1D1A457}" srcOrd="0" destOrd="0" presId="urn:microsoft.com/office/officeart/2005/8/layout/radial4"/>
    <dgm:cxn modelId="{901F2F9F-13B9-0041-A73C-E1AD51596E93}" type="presOf" srcId="{43C72EBC-D24B-AE45-B00B-6FB6398152EF}" destId="{B659045A-183D-5E4A-9366-AA5071E01A15}" srcOrd="0" destOrd="0" presId="urn:microsoft.com/office/officeart/2005/8/layout/radial4"/>
    <dgm:cxn modelId="{EC78FB86-E5E2-EE41-ABAA-E24DB16EE2FE}" type="presOf" srcId="{CD6910CE-0CED-E541-982E-82631CFA1E68}" destId="{27A592F5-C0E9-E048-8091-2D98BD0A0A4D}" srcOrd="0" destOrd="0" presId="urn:microsoft.com/office/officeart/2005/8/layout/radial4"/>
    <dgm:cxn modelId="{75F14318-8EA1-8840-87E6-43A536B5A84B}" srcId="{96D092AF-07DF-0E48-AACE-D8982C6DC754}" destId="{43C72EBC-D24B-AE45-B00B-6FB6398152EF}" srcOrd="5" destOrd="0" parTransId="{04BCCD34-0B88-D343-9B9D-1025CC3FCC69}" sibTransId="{1ED66CA8-AFD2-754C-9958-F604334F787B}"/>
    <dgm:cxn modelId="{76917DFF-92F7-8E44-ABF9-962F9FA7CC48}" type="presOf" srcId="{235067CC-A1AD-A744-BAC8-9876BFEBCD21}" destId="{192BCB26-4040-F349-9EB2-61EF6130467B}" srcOrd="0" destOrd="0" presId="urn:microsoft.com/office/officeart/2005/8/layout/radial4"/>
    <dgm:cxn modelId="{D2440259-9993-A045-B90E-B7063D9BCDAF}" type="presOf" srcId="{96D092AF-07DF-0E48-AACE-D8982C6DC754}" destId="{4FD92205-162E-D940-A1E2-9C4EFA88B56F}" srcOrd="0" destOrd="0" presId="urn:microsoft.com/office/officeart/2005/8/layout/radial4"/>
    <dgm:cxn modelId="{C11F10E7-A0F5-E541-94AB-D03825CFB532}" type="presOf" srcId="{85AE92BD-4403-1E42-8F9C-E3265331C35C}" destId="{C90B8098-C2DA-CA47-839A-DECB2D0F5F35}" srcOrd="0" destOrd="0" presId="urn:microsoft.com/office/officeart/2005/8/layout/radial4"/>
    <dgm:cxn modelId="{7439F303-B364-834B-927B-C2B3BA9045D2}" type="presOf" srcId="{A110466E-E179-6148-B538-A5B3B30F0F43}" destId="{B343CDC8-E541-144A-9628-1634C14D2643}" srcOrd="0" destOrd="0" presId="urn:microsoft.com/office/officeart/2005/8/layout/radial4"/>
    <dgm:cxn modelId="{F952FAE1-5E2F-A24A-BB17-BA5FE41A2572}" srcId="{96D092AF-07DF-0E48-AACE-D8982C6DC754}" destId="{5C6B8AAE-E8B9-154A-83B5-C0B53B3E34B9}" srcOrd="1" destOrd="0" parTransId="{B413F458-86D9-4C4C-812B-DBE809C3A553}" sibTransId="{D979B4C1-9E13-B444-9955-D18F14432106}"/>
    <dgm:cxn modelId="{51949999-603B-3248-AF13-5C1EC85CF0A1}" srcId="{235067CC-A1AD-A744-BAC8-9876BFEBCD21}" destId="{96D092AF-07DF-0E48-AACE-D8982C6DC754}" srcOrd="0" destOrd="0" parTransId="{94938FB0-FFE2-2F4A-BBA2-F01202DB2755}" sibTransId="{90B26613-B973-0E46-9094-7623AD864610}"/>
    <dgm:cxn modelId="{8C7AEB07-21B5-0548-833B-4ED33ECF432D}" srcId="{96D092AF-07DF-0E48-AACE-D8982C6DC754}" destId="{7E07593E-D81B-FD45-87BB-4E1BF651AFE8}" srcOrd="4" destOrd="0" parTransId="{CD6910CE-0CED-E541-982E-82631CFA1E68}" sibTransId="{2EA09019-32D6-F84C-9FE2-68E01AB20275}"/>
    <dgm:cxn modelId="{64DAE7E6-15DF-C444-942B-47A9BB88CBC4}" type="presOf" srcId="{5B33CE52-B077-2143-8ED0-92C9497B965F}" destId="{A57C59F7-EC6A-E842-A4A9-31CD1F5833F7}" srcOrd="0" destOrd="0" presId="urn:microsoft.com/office/officeart/2005/8/layout/radial4"/>
    <dgm:cxn modelId="{97802AB1-F78F-CD4D-9882-D8E61673E9EA}" type="presOf" srcId="{37A7E642-3534-0044-95EF-3E4B5346A3CF}" destId="{FE8C545F-BD80-3747-B795-2E066827BFB9}" srcOrd="0" destOrd="0" presId="urn:microsoft.com/office/officeart/2005/8/layout/radial4"/>
    <dgm:cxn modelId="{158D9DB2-F78E-FD4D-A151-66D4824E7BC7}" type="presOf" srcId="{B413F458-86D9-4C4C-812B-DBE809C3A553}" destId="{A66EF7CC-5FC3-7F4A-8E80-B432F17A8BF4}" srcOrd="0" destOrd="0" presId="urn:microsoft.com/office/officeart/2005/8/layout/radial4"/>
    <dgm:cxn modelId="{DB990F66-FC56-0246-A2F2-550BDB074069}" srcId="{96D092AF-07DF-0E48-AACE-D8982C6DC754}" destId="{37A7E642-3534-0044-95EF-3E4B5346A3CF}" srcOrd="3" destOrd="0" parTransId="{FD80031A-424E-3D4E-97D4-B88451E90997}" sibTransId="{34FED7DF-803D-AA44-924C-3B1E46F574CC}"/>
    <dgm:cxn modelId="{B6744CB1-5E44-5A43-AF82-2BE2449C3EFD}" type="presOf" srcId="{7E07593E-D81B-FD45-87BB-4E1BF651AFE8}" destId="{C5808F6C-3892-FC4C-B2FE-73E128A6A9A1}" srcOrd="0" destOrd="0" presId="urn:microsoft.com/office/officeart/2005/8/layout/radial4"/>
    <dgm:cxn modelId="{FE7A4CBE-0980-8C4C-9EAD-FEDA9BCAD615}" srcId="{96D092AF-07DF-0E48-AACE-D8982C6DC754}" destId="{85AE92BD-4403-1E42-8F9C-E3265331C35C}" srcOrd="0" destOrd="0" parTransId="{5B33CE52-B077-2143-8ED0-92C9497B965F}" sibTransId="{F27066DD-55F3-1F48-8F62-472A25F0E7BC}"/>
    <dgm:cxn modelId="{C2AF8BDF-FFB4-B54C-8DF9-4125120BDDE5}" type="presOf" srcId="{04BCCD34-0B88-D343-9B9D-1025CC3FCC69}" destId="{BC864D2F-6AA0-7E47-A1A1-2A7B9193496D}" srcOrd="0" destOrd="0" presId="urn:microsoft.com/office/officeart/2005/8/layout/radial4"/>
    <dgm:cxn modelId="{186F37DD-A00A-4544-94BC-E6DAC4896745}" type="presOf" srcId="{B43F4B2C-10C6-2D4D-BB39-CD3344444474}" destId="{DB6D1E9B-4F1E-4F40-A734-79F4C838BF9A}" srcOrd="0" destOrd="0" presId="urn:microsoft.com/office/officeart/2005/8/layout/radial4"/>
    <dgm:cxn modelId="{130DEC85-6A22-C147-BF74-FF3F1A0A9121}" type="presOf" srcId="{FD80031A-424E-3D4E-97D4-B88451E90997}" destId="{77D7F3BD-A11B-C646-8105-87D2A2C11181}" srcOrd="0" destOrd="0" presId="urn:microsoft.com/office/officeart/2005/8/layout/radial4"/>
    <dgm:cxn modelId="{39693024-9C5D-DB4F-9426-707116DEA51E}" type="presParOf" srcId="{192BCB26-4040-F349-9EB2-61EF6130467B}" destId="{4FD92205-162E-D940-A1E2-9C4EFA88B56F}" srcOrd="0" destOrd="0" presId="urn:microsoft.com/office/officeart/2005/8/layout/radial4"/>
    <dgm:cxn modelId="{6B80C585-66F4-1045-8703-D6E4CF7E5275}" type="presParOf" srcId="{192BCB26-4040-F349-9EB2-61EF6130467B}" destId="{A57C59F7-EC6A-E842-A4A9-31CD1F5833F7}" srcOrd="1" destOrd="0" presId="urn:microsoft.com/office/officeart/2005/8/layout/radial4"/>
    <dgm:cxn modelId="{616ED6BB-6737-164F-8D28-0156C692A5EA}" type="presParOf" srcId="{192BCB26-4040-F349-9EB2-61EF6130467B}" destId="{C90B8098-C2DA-CA47-839A-DECB2D0F5F35}" srcOrd="2" destOrd="0" presId="urn:microsoft.com/office/officeart/2005/8/layout/radial4"/>
    <dgm:cxn modelId="{04B0F080-3AD4-1A4F-9EBA-47FB4CBA2FEA}" type="presParOf" srcId="{192BCB26-4040-F349-9EB2-61EF6130467B}" destId="{A66EF7CC-5FC3-7F4A-8E80-B432F17A8BF4}" srcOrd="3" destOrd="0" presId="urn:microsoft.com/office/officeart/2005/8/layout/radial4"/>
    <dgm:cxn modelId="{4D8BC409-C0F3-1C4E-A0ED-ECE72F2BED95}" type="presParOf" srcId="{192BCB26-4040-F349-9EB2-61EF6130467B}" destId="{56612E09-1BD0-7A4E-ABD4-1B7AA1D1A457}" srcOrd="4" destOrd="0" presId="urn:microsoft.com/office/officeart/2005/8/layout/radial4"/>
    <dgm:cxn modelId="{EFD8E97C-7B20-D740-88FC-DD5C6BED5033}" type="presParOf" srcId="{192BCB26-4040-F349-9EB2-61EF6130467B}" destId="{DB6D1E9B-4F1E-4F40-A734-79F4C838BF9A}" srcOrd="5" destOrd="0" presId="urn:microsoft.com/office/officeart/2005/8/layout/radial4"/>
    <dgm:cxn modelId="{FD21D1C0-48E6-F84C-9ADB-063E036890ED}" type="presParOf" srcId="{192BCB26-4040-F349-9EB2-61EF6130467B}" destId="{B343CDC8-E541-144A-9628-1634C14D2643}" srcOrd="6" destOrd="0" presId="urn:microsoft.com/office/officeart/2005/8/layout/radial4"/>
    <dgm:cxn modelId="{CA86B827-4775-A24A-8BC2-4D0A75AE92F8}" type="presParOf" srcId="{192BCB26-4040-F349-9EB2-61EF6130467B}" destId="{77D7F3BD-A11B-C646-8105-87D2A2C11181}" srcOrd="7" destOrd="0" presId="urn:microsoft.com/office/officeart/2005/8/layout/radial4"/>
    <dgm:cxn modelId="{60BEC485-7287-BF40-8CD9-AC6ACBB82B3F}" type="presParOf" srcId="{192BCB26-4040-F349-9EB2-61EF6130467B}" destId="{FE8C545F-BD80-3747-B795-2E066827BFB9}" srcOrd="8" destOrd="0" presId="urn:microsoft.com/office/officeart/2005/8/layout/radial4"/>
    <dgm:cxn modelId="{84A9CA50-EAD4-B646-9830-EA252C0FE0AD}" type="presParOf" srcId="{192BCB26-4040-F349-9EB2-61EF6130467B}" destId="{27A592F5-C0E9-E048-8091-2D98BD0A0A4D}" srcOrd="9" destOrd="0" presId="urn:microsoft.com/office/officeart/2005/8/layout/radial4"/>
    <dgm:cxn modelId="{18325B69-9436-DA43-ABEC-E382440DE37C}" type="presParOf" srcId="{192BCB26-4040-F349-9EB2-61EF6130467B}" destId="{C5808F6C-3892-FC4C-B2FE-73E128A6A9A1}" srcOrd="10" destOrd="0" presId="urn:microsoft.com/office/officeart/2005/8/layout/radial4"/>
    <dgm:cxn modelId="{B3BA9F80-6EC4-0D42-A892-ECA56A7C7C5A}" type="presParOf" srcId="{192BCB26-4040-F349-9EB2-61EF6130467B}" destId="{BC864D2F-6AA0-7E47-A1A1-2A7B9193496D}" srcOrd="11" destOrd="0" presId="urn:microsoft.com/office/officeart/2005/8/layout/radial4"/>
    <dgm:cxn modelId="{BAAD0244-7859-5044-9C22-A84111F12FDA}" type="presParOf" srcId="{192BCB26-4040-F349-9EB2-61EF6130467B}" destId="{B659045A-183D-5E4A-9366-AA5071E01A1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B2C1A4-8ADC-C64D-926D-DAF45CDCC431}" type="doc">
      <dgm:prSet loTypeId="urn:microsoft.com/office/officeart/2005/8/layout/radial6" loCatId="" qsTypeId="urn:microsoft.com/office/officeart/2005/8/quickstyle/3D2" qsCatId="3D" csTypeId="urn:microsoft.com/office/officeart/2005/8/colors/colorful1#16" csCatId="colorful" phldr="1"/>
      <dgm:spPr/>
      <dgm:t>
        <a:bodyPr/>
        <a:lstStyle/>
        <a:p>
          <a:endParaRPr lang="zh-TW" altLang="en-US"/>
        </a:p>
      </dgm:t>
    </dgm:pt>
    <dgm:pt modelId="{E2CC21D6-51B7-6444-AB6B-5542B45B293D}">
      <dgm:prSet phldrT="[文字]"/>
      <dgm:spPr/>
      <dgm:t>
        <a:bodyPr/>
        <a:lstStyle/>
        <a:p>
          <a:r>
            <a:rPr lang="zh-TW" altLang="en-US" dirty="0" smtClean="0"/>
            <a:t>營運模式</a:t>
          </a:r>
          <a:endParaRPr lang="zh-TW" altLang="en-US" dirty="0"/>
        </a:p>
      </dgm:t>
    </dgm:pt>
    <dgm:pt modelId="{70157E30-558F-D343-B5EE-9D3877AA3242}" type="parTrans" cxnId="{671A0656-782D-D945-A48C-12F8D4CB3485}">
      <dgm:prSet/>
      <dgm:spPr/>
      <dgm:t>
        <a:bodyPr/>
        <a:lstStyle/>
        <a:p>
          <a:endParaRPr lang="zh-TW" altLang="en-US"/>
        </a:p>
      </dgm:t>
    </dgm:pt>
    <dgm:pt modelId="{74C5F283-BDFD-AB44-B456-254A67946524}" type="sibTrans" cxnId="{671A0656-782D-D945-A48C-12F8D4CB3485}">
      <dgm:prSet/>
      <dgm:spPr/>
      <dgm:t>
        <a:bodyPr/>
        <a:lstStyle/>
        <a:p>
          <a:endParaRPr lang="zh-TW" altLang="en-US"/>
        </a:p>
      </dgm:t>
    </dgm:pt>
    <dgm:pt modelId="{08249B3F-3FDA-594D-9207-9A25A14DC7F7}">
      <dgm:prSet phldrT="[文字]"/>
      <dgm:spPr/>
      <dgm:t>
        <a:bodyPr/>
        <a:lstStyle/>
        <a:p>
          <a:r>
            <a:rPr lang="zh-TW" altLang="en-US" dirty="0" smtClean="0"/>
            <a:t>策略規畫</a:t>
          </a:r>
          <a:endParaRPr lang="zh-TW" altLang="en-US" dirty="0"/>
        </a:p>
      </dgm:t>
    </dgm:pt>
    <dgm:pt modelId="{20241031-835B-7A4F-ACB5-415F2B6831F3}" type="parTrans" cxnId="{71B6691F-188D-B943-A0F9-3BE0896776F1}">
      <dgm:prSet/>
      <dgm:spPr/>
      <dgm:t>
        <a:bodyPr/>
        <a:lstStyle/>
        <a:p>
          <a:endParaRPr lang="zh-TW" altLang="en-US"/>
        </a:p>
      </dgm:t>
    </dgm:pt>
    <dgm:pt modelId="{0FC36ED6-2609-9C4E-B263-CD67F00FEE7E}" type="sibTrans" cxnId="{71B6691F-188D-B943-A0F9-3BE0896776F1}">
      <dgm:prSet/>
      <dgm:spPr/>
      <dgm:t>
        <a:bodyPr/>
        <a:lstStyle/>
        <a:p>
          <a:endParaRPr lang="zh-TW" altLang="en-US"/>
        </a:p>
      </dgm:t>
    </dgm:pt>
    <dgm:pt modelId="{B08C1D8C-92E7-084D-A6B6-68FC65010153}">
      <dgm:prSet phldrT="[文字]"/>
      <dgm:spPr/>
      <dgm:t>
        <a:bodyPr/>
        <a:lstStyle/>
        <a:p>
          <a:r>
            <a:rPr lang="zh-TW" altLang="en-US" dirty="0" smtClean="0"/>
            <a:t>企業政策</a:t>
          </a:r>
          <a:endParaRPr lang="zh-TW" altLang="en-US" dirty="0"/>
        </a:p>
      </dgm:t>
    </dgm:pt>
    <dgm:pt modelId="{85C011D8-654B-7344-BD86-808487C03EF2}" type="parTrans" cxnId="{9957DBA0-61A7-AD4C-A5CA-45CFFAEBED1A}">
      <dgm:prSet/>
      <dgm:spPr/>
      <dgm:t>
        <a:bodyPr/>
        <a:lstStyle/>
        <a:p>
          <a:endParaRPr lang="zh-TW" altLang="en-US"/>
        </a:p>
      </dgm:t>
    </dgm:pt>
    <dgm:pt modelId="{FCE80065-35F3-134D-8AB5-59430552D7EE}" type="sibTrans" cxnId="{9957DBA0-61A7-AD4C-A5CA-45CFFAEBED1A}">
      <dgm:prSet/>
      <dgm:spPr/>
      <dgm:t>
        <a:bodyPr/>
        <a:lstStyle/>
        <a:p>
          <a:endParaRPr lang="zh-TW" altLang="en-US"/>
        </a:p>
      </dgm:t>
    </dgm:pt>
    <dgm:pt modelId="{23FB5208-0337-4F40-85CE-249ED13683AC}">
      <dgm:prSet phldrT="[文字]"/>
      <dgm:spPr/>
      <dgm:t>
        <a:bodyPr/>
        <a:lstStyle/>
        <a:p>
          <a:r>
            <a:rPr lang="zh-TW" altLang="en-US" dirty="0" smtClean="0"/>
            <a:t>技術分析</a:t>
          </a:r>
          <a:endParaRPr lang="zh-TW" altLang="en-US" dirty="0"/>
        </a:p>
      </dgm:t>
    </dgm:pt>
    <dgm:pt modelId="{C7A92296-BBCD-CD45-A26F-88454D7178C1}" type="parTrans" cxnId="{98B0178C-6C83-5249-987A-8F93603A4199}">
      <dgm:prSet/>
      <dgm:spPr/>
      <dgm:t>
        <a:bodyPr/>
        <a:lstStyle/>
        <a:p>
          <a:endParaRPr lang="zh-TW" altLang="en-US"/>
        </a:p>
      </dgm:t>
    </dgm:pt>
    <dgm:pt modelId="{FCDB78B8-C5D9-064E-8A3F-55F18FB043E6}" type="sibTrans" cxnId="{98B0178C-6C83-5249-987A-8F93603A4199}">
      <dgm:prSet/>
      <dgm:spPr/>
      <dgm:t>
        <a:bodyPr/>
        <a:lstStyle/>
        <a:p>
          <a:endParaRPr lang="zh-TW" altLang="en-US"/>
        </a:p>
      </dgm:t>
    </dgm:pt>
    <dgm:pt modelId="{5260258F-84ED-6E46-A1E2-56082C8037C0}">
      <dgm:prSet phldrT="[文字]"/>
      <dgm:spPr/>
      <dgm:t>
        <a:bodyPr/>
        <a:lstStyle/>
        <a:p>
          <a:r>
            <a:rPr lang="zh-TW" altLang="en-US" dirty="0" smtClean="0"/>
            <a:t>生產製造</a:t>
          </a:r>
          <a:endParaRPr lang="zh-TW" altLang="en-US" dirty="0"/>
        </a:p>
      </dgm:t>
    </dgm:pt>
    <dgm:pt modelId="{2698C508-C631-D64E-BB0C-45580D4F38FF}" type="parTrans" cxnId="{11E940DE-7404-A446-B90C-FDC74B9CF235}">
      <dgm:prSet/>
      <dgm:spPr/>
      <dgm:t>
        <a:bodyPr/>
        <a:lstStyle/>
        <a:p>
          <a:endParaRPr lang="zh-TW" altLang="en-US"/>
        </a:p>
      </dgm:t>
    </dgm:pt>
    <dgm:pt modelId="{64528B38-11A5-9D40-A1AE-A653599F15E5}" type="sibTrans" cxnId="{11E940DE-7404-A446-B90C-FDC74B9CF235}">
      <dgm:prSet/>
      <dgm:spPr/>
      <dgm:t>
        <a:bodyPr/>
        <a:lstStyle/>
        <a:p>
          <a:endParaRPr lang="zh-TW" altLang="en-US"/>
        </a:p>
      </dgm:t>
    </dgm:pt>
    <dgm:pt modelId="{153B6713-5AAC-AF43-8206-71A6E6EBD590}">
      <dgm:prSet phldrT="[文字]"/>
      <dgm:spPr/>
      <dgm:t>
        <a:bodyPr/>
        <a:lstStyle/>
        <a:p>
          <a:r>
            <a:rPr lang="zh-TW" altLang="en-US" dirty="0" smtClean="0"/>
            <a:t>財務規畫 </a:t>
          </a:r>
          <a:endParaRPr lang="zh-TW" altLang="en-US" dirty="0"/>
        </a:p>
      </dgm:t>
    </dgm:pt>
    <dgm:pt modelId="{FF63C574-6184-0C49-8BEE-EBA40E5DD36A}" type="parTrans" cxnId="{537C833D-5C1D-724D-9537-9F11C1DAC925}">
      <dgm:prSet/>
      <dgm:spPr/>
      <dgm:t>
        <a:bodyPr/>
        <a:lstStyle/>
        <a:p>
          <a:endParaRPr lang="zh-TW" altLang="en-US"/>
        </a:p>
      </dgm:t>
    </dgm:pt>
    <dgm:pt modelId="{68E93F18-7A28-5749-8F2F-FEA270552D35}" type="sibTrans" cxnId="{537C833D-5C1D-724D-9537-9F11C1DAC925}">
      <dgm:prSet/>
      <dgm:spPr/>
      <dgm:t>
        <a:bodyPr/>
        <a:lstStyle/>
        <a:p>
          <a:endParaRPr lang="zh-TW" altLang="en-US"/>
        </a:p>
      </dgm:t>
    </dgm:pt>
    <dgm:pt modelId="{47092909-B190-9B42-B69C-13541B9D9BAD}">
      <dgm:prSet phldrT="[文字]"/>
      <dgm:spPr/>
      <dgm:t>
        <a:bodyPr/>
        <a:lstStyle/>
        <a:p>
          <a:r>
            <a:rPr lang="zh-TW" altLang="en-US" dirty="0" smtClean="0"/>
            <a:t>市場規畫</a:t>
          </a:r>
          <a:endParaRPr lang="zh-TW" altLang="en-US" dirty="0"/>
        </a:p>
      </dgm:t>
    </dgm:pt>
    <dgm:pt modelId="{B375433C-74FB-9A48-9EAF-17A495BB4A26}" type="parTrans" cxnId="{B8F46167-B45B-6942-AE63-D67190AD0660}">
      <dgm:prSet/>
      <dgm:spPr/>
      <dgm:t>
        <a:bodyPr/>
        <a:lstStyle/>
        <a:p>
          <a:endParaRPr lang="zh-TW" altLang="en-US"/>
        </a:p>
      </dgm:t>
    </dgm:pt>
    <dgm:pt modelId="{BFF5521B-DFBF-F14D-A312-81AED74EDDA5}" type="sibTrans" cxnId="{B8F46167-B45B-6942-AE63-D67190AD0660}">
      <dgm:prSet/>
      <dgm:spPr/>
      <dgm:t>
        <a:bodyPr/>
        <a:lstStyle/>
        <a:p>
          <a:endParaRPr lang="zh-TW" altLang="en-US"/>
        </a:p>
      </dgm:t>
    </dgm:pt>
    <dgm:pt modelId="{B4F809DC-B88D-B34C-B97B-B6E16FBD3934}">
      <dgm:prSet phldrT="[文字]"/>
      <dgm:spPr/>
      <dgm:t>
        <a:bodyPr/>
        <a:lstStyle/>
        <a:p>
          <a:r>
            <a:rPr lang="zh-TW" altLang="en-US" dirty="0" smtClean="0"/>
            <a:t>組織管理</a:t>
          </a:r>
          <a:endParaRPr lang="zh-TW" altLang="en-US" dirty="0"/>
        </a:p>
      </dgm:t>
    </dgm:pt>
    <dgm:pt modelId="{39016D5C-C2AB-6F47-A4A6-165F3219898A}" type="parTrans" cxnId="{61F0F3C3-55F2-9449-81DA-841E8D0B6F84}">
      <dgm:prSet/>
      <dgm:spPr/>
      <dgm:t>
        <a:bodyPr/>
        <a:lstStyle/>
        <a:p>
          <a:endParaRPr lang="zh-TW" altLang="en-US"/>
        </a:p>
      </dgm:t>
    </dgm:pt>
    <dgm:pt modelId="{526C8DC4-89D7-3C40-91BE-17DE1CC1B9F0}" type="sibTrans" cxnId="{61F0F3C3-55F2-9449-81DA-841E8D0B6F84}">
      <dgm:prSet/>
      <dgm:spPr/>
      <dgm:t>
        <a:bodyPr/>
        <a:lstStyle/>
        <a:p>
          <a:endParaRPr lang="zh-TW" altLang="en-US"/>
        </a:p>
      </dgm:t>
    </dgm:pt>
    <dgm:pt modelId="{647284C8-EFC9-544E-B569-32D910796E4C}" type="pres">
      <dgm:prSet presAssocID="{74B2C1A4-8ADC-C64D-926D-DAF45CDCC4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7BAE16-53FE-9846-B1A3-57C866B4ADE6}" type="pres">
      <dgm:prSet presAssocID="{E2CC21D6-51B7-6444-AB6B-5542B45B293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8A11DD0B-D269-804B-84A7-5CABF894866F}" type="pres">
      <dgm:prSet presAssocID="{08249B3F-3FDA-594D-9207-9A25A14DC7F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80E67F-FBAD-1841-AC71-017ED50AFA53}" type="pres">
      <dgm:prSet presAssocID="{08249B3F-3FDA-594D-9207-9A25A14DC7F7}" presName="dummy" presStyleCnt="0"/>
      <dgm:spPr/>
    </dgm:pt>
    <dgm:pt modelId="{2B6DC01D-EE46-8546-987F-E5460BDA4E38}" type="pres">
      <dgm:prSet presAssocID="{0FC36ED6-2609-9C4E-B263-CD67F00FEE7E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0A68F099-2EF9-4D4B-96A6-B399A554071D}" type="pres">
      <dgm:prSet presAssocID="{B08C1D8C-92E7-084D-A6B6-68FC650101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5018FF-C034-6340-9E6E-C40F694641AB}" type="pres">
      <dgm:prSet presAssocID="{B08C1D8C-92E7-084D-A6B6-68FC65010153}" presName="dummy" presStyleCnt="0"/>
      <dgm:spPr/>
    </dgm:pt>
    <dgm:pt modelId="{02D4CAC5-9D41-694F-A080-B8F903222918}" type="pres">
      <dgm:prSet presAssocID="{FCE80065-35F3-134D-8AB5-59430552D7EE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4C26BFCA-CAFA-6B40-ACEF-101DAA3268E9}" type="pres">
      <dgm:prSet presAssocID="{47092909-B190-9B42-B69C-13541B9D9BA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5DA81-B3E6-6044-8715-75E1A1A46872}" type="pres">
      <dgm:prSet presAssocID="{47092909-B190-9B42-B69C-13541B9D9BAD}" presName="dummy" presStyleCnt="0"/>
      <dgm:spPr/>
    </dgm:pt>
    <dgm:pt modelId="{952461D7-26A2-6244-88F8-86232C1DB6DE}" type="pres">
      <dgm:prSet presAssocID="{BFF5521B-DFBF-F14D-A312-81AED74EDDA5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9636664A-881B-9049-AAB8-4C4BBE2CC7CF}" type="pres">
      <dgm:prSet presAssocID="{23FB5208-0337-4F40-85CE-249ED13683A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D0770D-1DF7-EF42-A7A2-4D80118DF933}" type="pres">
      <dgm:prSet presAssocID="{23FB5208-0337-4F40-85CE-249ED13683AC}" presName="dummy" presStyleCnt="0"/>
      <dgm:spPr/>
    </dgm:pt>
    <dgm:pt modelId="{D5C3F1FC-D813-DD4B-9905-A02B6DF321E6}" type="pres">
      <dgm:prSet presAssocID="{FCDB78B8-C5D9-064E-8A3F-55F18FB043E6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23877C3E-7380-4E40-9431-81FB90A1A62A}" type="pres">
      <dgm:prSet presAssocID="{5260258F-84ED-6E46-A1E2-56082C8037C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4B1DF8-431B-AB46-898F-DA26F34B595D}" type="pres">
      <dgm:prSet presAssocID="{5260258F-84ED-6E46-A1E2-56082C8037C0}" presName="dummy" presStyleCnt="0"/>
      <dgm:spPr/>
    </dgm:pt>
    <dgm:pt modelId="{E095EAD3-09B1-4745-972E-EE32362685CA}" type="pres">
      <dgm:prSet presAssocID="{64528B38-11A5-9D40-A1AE-A653599F15E5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0D34C875-2AAD-5E47-90A6-96EAC0C2B8EB}" type="pres">
      <dgm:prSet presAssocID="{B4F809DC-B88D-B34C-B97B-B6E16FBD393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20EB28-3F2D-4947-ABFD-4011BDDC893E}" type="pres">
      <dgm:prSet presAssocID="{B4F809DC-B88D-B34C-B97B-B6E16FBD3934}" presName="dummy" presStyleCnt="0"/>
      <dgm:spPr/>
    </dgm:pt>
    <dgm:pt modelId="{AC425E6D-8346-654F-BF71-DFB50BC44D7E}" type="pres">
      <dgm:prSet presAssocID="{526C8DC4-89D7-3C40-91BE-17DE1CC1B9F0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7D984CE3-7318-E542-91C5-E97F1C2945A6}" type="pres">
      <dgm:prSet presAssocID="{153B6713-5AAC-AF43-8206-71A6E6EBD59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6052B8-F8AF-DA4F-A8F7-1DE7D1F93692}" type="pres">
      <dgm:prSet presAssocID="{153B6713-5AAC-AF43-8206-71A6E6EBD590}" presName="dummy" presStyleCnt="0"/>
      <dgm:spPr/>
    </dgm:pt>
    <dgm:pt modelId="{016C6109-88DA-8E4B-A122-265CEDE6A9D2}" type="pres">
      <dgm:prSet presAssocID="{68E93F18-7A28-5749-8F2F-FEA270552D35}" presName="sibTrans" presStyleLbl="sibTrans2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4E5C0670-4302-E344-858E-9DFF82FA93D2}" type="presOf" srcId="{153B6713-5AAC-AF43-8206-71A6E6EBD590}" destId="{7D984CE3-7318-E542-91C5-E97F1C2945A6}" srcOrd="0" destOrd="0" presId="urn:microsoft.com/office/officeart/2005/8/layout/radial6"/>
    <dgm:cxn modelId="{34FC264B-D3EB-C24D-907A-2D5549DBCE5F}" type="presOf" srcId="{0FC36ED6-2609-9C4E-B263-CD67F00FEE7E}" destId="{2B6DC01D-EE46-8546-987F-E5460BDA4E38}" srcOrd="0" destOrd="0" presId="urn:microsoft.com/office/officeart/2005/8/layout/radial6"/>
    <dgm:cxn modelId="{B8F46167-B45B-6942-AE63-D67190AD0660}" srcId="{E2CC21D6-51B7-6444-AB6B-5542B45B293D}" destId="{47092909-B190-9B42-B69C-13541B9D9BAD}" srcOrd="2" destOrd="0" parTransId="{B375433C-74FB-9A48-9EAF-17A495BB4A26}" sibTransId="{BFF5521B-DFBF-F14D-A312-81AED74EDDA5}"/>
    <dgm:cxn modelId="{671A0656-782D-D945-A48C-12F8D4CB3485}" srcId="{74B2C1A4-8ADC-C64D-926D-DAF45CDCC431}" destId="{E2CC21D6-51B7-6444-AB6B-5542B45B293D}" srcOrd="0" destOrd="0" parTransId="{70157E30-558F-D343-B5EE-9D3877AA3242}" sibTransId="{74C5F283-BDFD-AB44-B456-254A67946524}"/>
    <dgm:cxn modelId="{9957DBA0-61A7-AD4C-A5CA-45CFFAEBED1A}" srcId="{E2CC21D6-51B7-6444-AB6B-5542B45B293D}" destId="{B08C1D8C-92E7-084D-A6B6-68FC65010153}" srcOrd="1" destOrd="0" parTransId="{85C011D8-654B-7344-BD86-808487C03EF2}" sibTransId="{FCE80065-35F3-134D-8AB5-59430552D7EE}"/>
    <dgm:cxn modelId="{61F0F3C3-55F2-9449-81DA-841E8D0B6F84}" srcId="{E2CC21D6-51B7-6444-AB6B-5542B45B293D}" destId="{B4F809DC-B88D-B34C-B97B-B6E16FBD3934}" srcOrd="5" destOrd="0" parTransId="{39016D5C-C2AB-6F47-A4A6-165F3219898A}" sibTransId="{526C8DC4-89D7-3C40-91BE-17DE1CC1B9F0}"/>
    <dgm:cxn modelId="{537C833D-5C1D-724D-9537-9F11C1DAC925}" srcId="{E2CC21D6-51B7-6444-AB6B-5542B45B293D}" destId="{153B6713-5AAC-AF43-8206-71A6E6EBD590}" srcOrd="6" destOrd="0" parTransId="{FF63C574-6184-0C49-8BEE-EBA40E5DD36A}" sibTransId="{68E93F18-7A28-5749-8F2F-FEA270552D35}"/>
    <dgm:cxn modelId="{4CA4C942-555F-6244-9889-45D82C8CD7ED}" type="presOf" srcId="{47092909-B190-9B42-B69C-13541B9D9BAD}" destId="{4C26BFCA-CAFA-6B40-ACEF-101DAA3268E9}" srcOrd="0" destOrd="0" presId="urn:microsoft.com/office/officeart/2005/8/layout/radial6"/>
    <dgm:cxn modelId="{71B6691F-188D-B943-A0F9-3BE0896776F1}" srcId="{E2CC21D6-51B7-6444-AB6B-5542B45B293D}" destId="{08249B3F-3FDA-594D-9207-9A25A14DC7F7}" srcOrd="0" destOrd="0" parTransId="{20241031-835B-7A4F-ACB5-415F2B6831F3}" sibTransId="{0FC36ED6-2609-9C4E-B263-CD67F00FEE7E}"/>
    <dgm:cxn modelId="{AFF9BF83-F924-D841-A308-4FC4020E5DEF}" type="presOf" srcId="{08249B3F-3FDA-594D-9207-9A25A14DC7F7}" destId="{8A11DD0B-D269-804B-84A7-5CABF894866F}" srcOrd="0" destOrd="0" presId="urn:microsoft.com/office/officeart/2005/8/layout/radial6"/>
    <dgm:cxn modelId="{46312FA9-0979-6941-B97C-B32105C485CA}" type="presOf" srcId="{B4F809DC-B88D-B34C-B97B-B6E16FBD3934}" destId="{0D34C875-2AAD-5E47-90A6-96EAC0C2B8EB}" srcOrd="0" destOrd="0" presId="urn:microsoft.com/office/officeart/2005/8/layout/radial6"/>
    <dgm:cxn modelId="{05B724B4-6441-964C-8152-3C1BAF86E4FE}" type="presOf" srcId="{526C8DC4-89D7-3C40-91BE-17DE1CC1B9F0}" destId="{AC425E6D-8346-654F-BF71-DFB50BC44D7E}" srcOrd="0" destOrd="0" presId="urn:microsoft.com/office/officeart/2005/8/layout/radial6"/>
    <dgm:cxn modelId="{DEDC0903-4071-EA46-A5EF-ED57D643B989}" type="presOf" srcId="{68E93F18-7A28-5749-8F2F-FEA270552D35}" destId="{016C6109-88DA-8E4B-A122-265CEDE6A9D2}" srcOrd="0" destOrd="0" presId="urn:microsoft.com/office/officeart/2005/8/layout/radial6"/>
    <dgm:cxn modelId="{05078035-FA2E-C74E-AB12-3FCCA8D57D38}" type="presOf" srcId="{64528B38-11A5-9D40-A1AE-A653599F15E5}" destId="{E095EAD3-09B1-4745-972E-EE32362685CA}" srcOrd="0" destOrd="0" presId="urn:microsoft.com/office/officeart/2005/8/layout/radial6"/>
    <dgm:cxn modelId="{427E72C2-F949-784B-BB07-CFB178FB1D64}" type="presOf" srcId="{FCDB78B8-C5D9-064E-8A3F-55F18FB043E6}" destId="{D5C3F1FC-D813-DD4B-9905-A02B6DF321E6}" srcOrd="0" destOrd="0" presId="urn:microsoft.com/office/officeart/2005/8/layout/radial6"/>
    <dgm:cxn modelId="{DA43D908-5957-DB46-98D9-4D62CBC723CE}" type="presOf" srcId="{23FB5208-0337-4F40-85CE-249ED13683AC}" destId="{9636664A-881B-9049-AAB8-4C4BBE2CC7CF}" srcOrd="0" destOrd="0" presId="urn:microsoft.com/office/officeart/2005/8/layout/radial6"/>
    <dgm:cxn modelId="{98B0178C-6C83-5249-987A-8F93603A4199}" srcId="{E2CC21D6-51B7-6444-AB6B-5542B45B293D}" destId="{23FB5208-0337-4F40-85CE-249ED13683AC}" srcOrd="3" destOrd="0" parTransId="{C7A92296-BBCD-CD45-A26F-88454D7178C1}" sibTransId="{FCDB78B8-C5D9-064E-8A3F-55F18FB043E6}"/>
    <dgm:cxn modelId="{C2EC8E6E-6C84-1642-86C0-FF5B250696F9}" type="presOf" srcId="{BFF5521B-DFBF-F14D-A312-81AED74EDDA5}" destId="{952461D7-26A2-6244-88F8-86232C1DB6DE}" srcOrd="0" destOrd="0" presId="urn:microsoft.com/office/officeart/2005/8/layout/radial6"/>
    <dgm:cxn modelId="{36A8576C-466B-2046-B436-D311EC0F37EE}" type="presOf" srcId="{E2CC21D6-51B7-6444-AB6B-5542B45B293D}" destId="{977BAE16-53FE-9846-B1A3-57C866B4ADE6}" srcOrd="0" destOrd="0" presId="urn:microsoft.com/office/officeart/2005/8/layout/radial6"/>
    <dgm:cxn modelId="{6AB2EE2F-8452-8643-B13D-B60476D053E5}" type="presOf" srcId="{5260258F-84ED-6E46-A1E2-56082C8037C0}" destId="{23877C3E-7380-4E40-9431-81FB90A1A62A}" srcOrd="0" destOrd="0" presId="urn:microsoft.com/office/officeart/2005/8/layout/radial6"/>
    <dgm:cxn modelId="{5687662A-4744-C144-AA74-CE1587CE377B}" type="presOf" srcId="{FCE80065-35F3-134D-8AB5-59430552D7EE}" destId="{02D4CAC5-9D41-694F-A080-B8F903222918}" srcOrd="0" destOrd="0" presId="urn:microsoft.com/office/officeart/2005/8/layout/radial6"/>
    <dgm:cxn modelId="{27695264-28A4-B04A-8091-77D44AD92D97}" type="presOf" srcId="{74B2C1A4-8ADC-C64D-926D-DAF45CDCC431}" destId="{647284C8-EFC9-544E-B569-32D910796E4C}" srcOrd="0" destOrd="0" presId="urn:microsoft.com/office/officeart/2005/8/layout/radial6"/>
    <dgm:cxn modelId="{0D8C68F6-AB8F-794D-B66E-E4F6BD5A905B}" type="presOf" srcId="{B08C1D8C-92E7-084D-A6B6-68FC65010153}" destId="{0A68F099-2EF9-4D4B-96A6-B399A554071D}" srcOrd="0" destOrd="0" presId="urn:microsoft.com/office/officeart/2005/8/layout/radial6"/>
    <dgm:cxn modelId="{11E940DE-7404-A446-B90C-FDC74B9CF235}" srcId="{E2CC21D6-51B7-6444-AB6B-5542B45B293D}" destId="{5260258F-84ED-6E46-A1E2-56082C8037C0}" srcOrd="4" destOrd="0" parTransId="{2698C508-C631-D64E-BB0C-45580D4F38FF}" sibTransId="{64528B38-11A5-9D40-A1AE-A653599F15E5}"/>
    <dgm:cxn modelId="{6A7A6216-7B09-6F42-B078-86EDACC1118E}" type="presParOf" srcId="{647284C8-EFC9-544E-B569-32D910796E4C}" destId="{977BAE16-53FE-9846-B1A3-57C866B4ADE6}" srcOrd="0" destOrd="0" presId="urn:microsoft.com/office/officeart/2005/8/layout/radial6"/>
    <dgm:cxn modelId="{7526B512-9E0B-614D-A63D-765D23F4AAF8}" type="presParOf" srcId="{647284C8-EFC9-544E-B569-32D910796E4C}" destId="{8A11DD0B-D269-804B-84A7-5CABF894866F}" srcOrd="1" destOrd="0" presId="urn:microsoft.com/office/officeart/2005/8/layout/radial6"/>
    <dgm:cxn modelId="{D61F21A6-9D0D-D440-B73D-A9BE48F22D87}" type="presParOf" srcId="{647284C8-EFC9-544E-B569-32D910796E4C}" destId="{8880E67F-FBAD-1841-AC71-017ED50AFA53}" srcOrd="2" destOrd="0" presId="urn:microsoft.com/office/officeart/2005/8/layout/radial6"/>
    <dgm:cxn modelId="{B2E0080A-2F38-B847-85A7-B00D15FDDE78}" type="presParOf" srcId="{647284C8-EFC9-544E-B569-32D910796E4C}" destId="{2B6DC01D-EE46-8546-987F-E5460BDA4E38}" srcOrd="3" destOrd="0" presId="urn:microsoft.com/office/officeart/2005/8/layout/radial6"/>
    <dgm:cxn modelId="{4542BA82-5F15-274D-BC70-6E52A80D15FA}" type="presParOf" srcId="{647284C8-EFC9-544E-B569-32D910796E4C}" destId="{0A68F099-2EF9-4D4B-96A6-B399A554071D}" srcOrd="4" destOrd="0" presId="urn:microsoft.com/office/officeart/2005/8/layout/radial6"/>
    <dgm:cxn modelId="{A6C15C99-DA74-9F4A-A2DC-D7D50FB86574}" type="presParOf" srcId="{647284C8-EFC9-544E-B569-32D910796E4C}" destId="{5C5018FF-C034-6340-9E6E-C40F694641AB}" srcOrd="5" destOrd="0" presId="urn:microsoft.com/office/officeart/2005/8/layout/radial6"/>
    <dgm:cxn modelId="{C05C60B2-EFE9-C94D-AAB1-8E0F0A2041C6}" type="presParOf" srcId="{647284C8-EFC9-544E-B569-32D910796E4C}" destId="{02D4CAC5-9D41-694F-A080-B8F903222918}" srcOrd="6" destOrd="0" presId="urn:microsoft.com/office/officeart/2005/8/layout/radial6"/>
    <dgm:cxn modelId="{CC048F1C-C917-6C4A-AD9F-BA3514C5DA58}" type="presParOf" srcId="{647284C8-EFC9-544E-B569-32D910796E4C}" destId="{4C26BFCA-CAFA-6B40-ACEF-101DAA3268E9}" srcOrd="7" destOrd="0" presId="urn:microsoft.com/office/officeart/2005/8/layout/radial6"/>
    <dgm:cxn modelId="{0C7777AD-EE66-9849-A427-13C49958538F}" type="presParOf" srcId="{647284C8-EFC9-544E-B569-32D910796E4C}" destId="{A285DA81-B3E6-6044-8715-75E1A1A46872}" srcOrd="8" destOrd="0" presId="urn:microsoft.com/office/officeart/2005/8/layout/radial6"/>
    <dgm:cxn modelId="{17B215CD-CEB8-1446-918F-3A8ECD5BEFF8}" type="presParOf" srcId="{647284C8-EFC9-544E-B569-32D910796E4C}" destId="{952461D7-26A2-6244-88F8-86232C1DB6DE}" srcOrd="9" destOrd="0" presId="urn:microsoft.com/office/officeart/2005/8/layout/radial6"/>
    <dgm:cxn modelId="{A16B144B-1562-0E4D-953A-D764C2226F51}" type="presParOf" srcId="{647284C8-EFC9-544E-B569-32D910796E4C}" destId="{9636664A-881B-9049-AAB8-4C4BBE2CC7CF}" srcOrd="10" destOrd="0" presId="urn:microsoft.com/office/officeart/2005/8/layout/radial6"/>
    <dgm:cxn modelId="{7CF2F5A0-977E-074F-A54A-8230966F9D55}" type="presParOf" srcId="{647284C8-EFC9-544E-B569-32D910796E4C}" destId="{5BD0770D-1DF7-EF42-A7A2-4D80118DF933}" srcOrd="11" destOrd="0" presId="urn:microsoft.com/office/officeart/2005/8/layout/radial6"/>
    <dgm:cxn modelId="{6C0FDC5D-24E6-7F48-81EC-2FCF4E9E153E}" type="presParOf" srcId="{647284C8-EFC9-544E-B569-32D910796E4C}" destId="{D5C3F1FC-D813-DD4B-9905-A02B6DF321E6}" srcOrd="12" destOrd="0" presId="urn:microsoft.com/office/officeart/2005/8/layout/radial6"/>
    <dgm:cxn modelId="{118D2F6F-3E5E-1041-B893-024C7C33F5A3}" type="presParOf" srcId="{647284C8-EFC9-544E-B569-32D910796E4C}" destId="{23877C3E-7380-4E40-9431-81FB90A1A62A}" srcOrd="13" destOrd="0" presId="urn:microsoft.com/office/officeart/2005/8/layout/radial6"/>
    <dgm:cxn modelId="{D7686169-BD16-5A42-8171-71F52073F853}" type="presParOf" srcId="{647284C8-EFC9-544E-B569-32D910796E4C}" destId="{E94B1DF8-431B-AB46-898F-DA26F34B595D}" srcOrd="14" destOrd="0" presId="urn:microsoft.com/office/officeart/2005/8/layout/radial6"/>
    <dgm:cxn modelId="{C63325B7-7D69-7D48-AE9E-E52B4D906A45}" type="presParOf" srcId="{647284C8-EFC9-544E-B569-32D910796E4C}" destId="{E095EAD3-09B1-4745-972E-EE32362685CA}" srcOrd="15" destOrd="0" presId="urn:microsoft.com/office/officeart/2005/8/layout/radial6"/>
    <dgm:cxn modelId="{93FE7F64-25F9-1A4B-AB95-0764C8D3606C}" type="presParOf" srcId="{647284C8-EFC9-544E-B569-32D910796E4C}" destId="{0D34C875-2AAD-5E47-90A6-96EAC0C2B8EB}" srcOrd="16" destOrd="0" presId="urn:microsoft.com/office/officeart/2005/8/layout/radial6"/>
    <dgm:cxn modelId="{0858E68C-84A2-D546-9A15-7393D130FE45}" type="presParOf" srcId="{647284C8-EFC9-544E-B569-32D910796E4C}" destId="{DB20EB28-3F2D-4947-ABFD-4011BDDC893E}" srcOrd="17" destOrd="0" presId="urn:microsoft.com/office/officeart/2005/8/layout/radial6"/>
    <dgm:cxn modelId="{BBD9FDD2-0F58-0B48-8C95-3FA3B6306564}" type="presParOf" srcId="{647284C8-EFC9-544E-B569-32D910796E4C}" destId="{AC425E6D-8346-654F-BF71-DFB50BC44D7E}" srcOrd="18" destOrd="0" presId="urn:microsoft.com/office/officeart/2005/8/layout/radial6"/>
    <dgm:cxn modelId="{4927FC96-040D-F94D-A69B-8F2171F4BF21}" type="presParOf" srcId="{647284C8-EFC9-544E-B569-32D910796E4C}" destId="{7D984CE3-7318-E542-91C5-E97F1C2945A6}" srcOrd="19" destOrd="0" presId="urn:microsoft.com/office/officeart/2005/8/layout/radial6"/>
    <dgm:cxn modelId="{4ACFC742-8A92-7B43-86B2-EF857082F359}" type="presParOf" srcId="{647284C8-EFC9-544E-B569-32D910796E4C}" destId="{676052B8-F8AF-DA4F-A8F7-1DE7D1F93692}" srcOrd="20" destOrd="0" presId="urn:microsoft.com/office/officeart/2005/8/layout/radial6"/>
    <dgm:cxn modelId="{8B6686A4-CA94-C241-963F-F19FD394B33A}" type="presParOf" srcId="{647284C8-EFC9-544E-B569-32D910796E4C}" destId="{016C6109-88DA-8E4B-A122-265CEDE6A9D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EBBDC3-D99B-7648-90EB-9B480531B737}" type="doc">
      <dgm:prSet loTypeId="urn:microsoft.com/office/officeart/2005/8/layout/lProcess2" loCatId="" qsTypeId="urn:microsoft.com/office/officeart/2005/8/quickstyle/3D2" qsCatId="3D" csTypeId="urn:microsoft.com/office/officeart/2005/8/colors/colorful1#17" csCatId="colorful" phldr="1"/>
      <dgm:spPr/>
      <dgm:t>
        <a:bodyPr/>
        <a:lstStyle/>
        <a:p>
          <a:endParaRPr lang="zh-TW" altLang="en-US"/>
        </a:p>
      </dgm:t>
    </dgm:pt>
    <dgm:pt modelId="{F017A8A0-7A1A-A744-84F0-759B3B216EC3}">
      <dgm:prSet phldrT="[文字]"/>
      <dgm:spPr/>
      <dgm:t>
        <a:bodyPr/>
        <a:lstStyle/>
        <a:p>
          <a:r>
            <a:rPr lang="zh-TW" altLang="en-US" dirty="0" smtClean="0"/>
            <a:t>經營方針</a:t>
          </a:r>
          <a:endParaRPr lang="zh-TW" altLang="en-US" dirty="0"/>
        </a:p>
      </dgm:t>
    </dgm:pt>
    <dgm:pt modelId="{849D4833-15CE-6B45-B4ED-C4869D42A9D5}" type="parTrans" cxnId="{4707D212-908E-3841-9C97-65139FD0C2AB}">
      <dgm:prSet/>
      <dgm:spPr/>
      <dgm:t>
        <a:bodyPr/>
        <a:lstStyle/>
        <a:p>
          <a:endParaRPr lang="zh-TW" altLang="en-US"/>
        </a:p>
      </dgm:t>
    </dgm:pt>
    <dgm:pt modelId="{A68A5258-E561-6D43-A522-4DB6FD7EEE29}" type="sibTrans" cxnId="{4707D212-908E-3841-9C97-65139FD0C2AB}">
      <dgm:prSet/>
      <dgm:spPr/>
      <dgm:t>
        <a:bodyPr/>
        <a:lstStyle/>
        <a:p>
          <a:endParaRPr lang="zh-TW" altLang="en-US"/>
        </a:p>
      </dgm:t>
    </dgm:pt>
    <dgm:pt modelId="{6F21BFB9-A73D-5E42-8EE1-C384C1C5CBFB}">
      <dgm:prSet phldrT="[文字]"/>
      <dgm:spPr/>
      <dgm:t>
        <a:bodyPr/>
        <a:lstStyle/>
        <a:p>
          <a:r>
            <a:rPr lang="zh-TW" altLang="en-US" dirty="0" smtClean="0"/>
            <a:t>策略規畫</a:t>
          </a:r>
          <a:endParaRPr lang="zh-TW" altLang="en-US" dirty="0"/>
        </a:p>
      </dgm:t>
    </dgm:pt>
    <dgm:pt modelId="{97012883-1C6F-1944-B69C-D8915C4BB886}" type="parTrans" cxnId="{DA24F90B-E727-5E43-8136-811D3010A91C}">
      <dgm:prSet/>
      <dgm:spPr/>
      <dgm:t>
        <a:bodyPr/>
        <a:lstStyle/>
        <a:p>
          <a:endParaRPr lang="zh-TW" altLang="en-US"/>
        </a:p>
      </dgm:t>
    </dgm:pt>
    <dgm:pt modelId="{EEFEA58C-504E-A74D-8957-016AA34E5C7A}" type="sibTrans" cxnId="{DA24F90B-E727-5E43-8136-811D3010A91C}">
      <dgm:prSet/>
      <dgm:spPr/>
      <dgm:t>
        <a:bodyPr/>
        <a:lstStyle/>
        <a:p>
          <a:endParaRPr lang="zh-TW" altLang="en-US"/>
        </a:p>
      </dgm:t>
    </dgm:pt>
    <dgm:pt modelId="{6B0F3717-B490-7F4A-9CF0-FE12DDB3EE16}">
      <dgm:prSet phldrT="[文字]"/>
      <dgm:spPr/>
      <dgm:t>
        <a:bodyPr/>
        <a:lstStyle/>
        <a:p>
          <a:r>
            <a:rPr lang="zh-TW" altLang="en-US" dirty="0" smtClean="0"/>
            <a:t>營運模式</a:t>
          </a:r>
          <a:endParaRPr lang="zh-TW" altLang="en-US" dirty="0"/>
        </a:p>
      </dgm:t>
    </dgm:pt>
    <dgm:pt modelId="{6F9A5160-1BFC-4C4E-A966-6C4DE9FA893E}" type="parTrans" cxnId="{57528D89-75FF-0E40-A33C-C04CAFAA6EAC}">
      <dgm:prSet/>
      <dgm:spPr/>
      <dgm:t>
        <a:bodyPr/>
        <a:lstStyle/>
        <a:p>
          <a:endParaRPr lang="zh-TW" altLang="en-US"/>
        </a:p>
      </dgm:t>
    </dgm:pt>
    <dgm:pt modelId="{CD4B9BC1-9481-3A41-A553-64A71F8BDCC9}" type="sibTrans" cxnId="{57528D89-75FF-0E40-A33C-C04CAFAA6EAC}">
      <dgm:prSet/>
      <dgm:spPr/>
      <dgm:t>
        <a:bodyPr/>
        <a:lstStyle/>
        <a:p>
          <a:endParaRPr lang="zh-TW" altLang="en-US"/>
        </a:p>
      </dgm:t>
    </dgm:pt>
    <dgm:pt modelId="{44020A0B-233A-FF4E-8E7A-6F66E16A1B48}">
      <dgm:prSet phldrT="[文字]"/>
      <dgm:spPr/>
      <dgm:t>
        <a:bodyPr/>
        <a:lstStyle/>
        <a:p>
          <a:r>
            <a:rPr lang="zh-TW" altLang="en-US" dirty="0" smtClean="0"/>
            <a:t>企業政策</a:t>
          </a:r>
          <a:endParaRPr lang="zh-TW" altLang="en-US" dirty="0"/>
        </a:p>
      </dgm:t>
    </dgm:pt>
    <dgm:pt modelId="{17647981-A870-2E4E-853E-CA7D5272A26F}" type="parTrans" cxnId="{14E29687-05E4-814E-B1D3-AB77FE7209DD}">
      <dgm:prSet/>
      <dgm:spPr/>
      <dgm:t>
        <a:bodyPr/>
        <a:lstStyle/>
        <a:p>
          <a:endParaRPr lang="zh-TW" altLang="en-US"/>
        </a:p>
      </dgm:t>
    </dgm:pt>
    <dgm:pt modelId="{4F734632-73F5-3D4F-9797-E3B8DB5B26CE}" type="sibTrans" cxnId="{14E29687-05E4-814E-B1D3-AB77FE7209DD}">
      <dgm:prSet/>
      <dgm:spPr/>
      <dgm:t>
        <a:bodyPr/>
        <a:lstStyle/>
        <a:p>
          <a:endParaRPr lang="zh-TW" altLang="en-US"/>
        </a:p>
      </dgm:t>
    </dgm:pt>
    <dgm:pt modelId="{7D68B86E-4EE4-974C-9D12-6FB22483E799}">
      <dgm:prSet phldrT="[文字]"/>
      <dgm:spPr/>
      <dgm:t>
        <a:bodyPr/>
        <a:lstStyle/>
        <a:p>
          <a:r>
            <a:rPr lang="zh-TW" altLang="en-US" dirty="0" smtClean="0"/>
            <a:t>生產製造</a:t>
          </a:r>
          <a:endParaRPr lang="zh-TW" altLang="en-US" dirty="0"/>
        </a:p>
      </dgm:t>
    </dgm:pt>
    <dgm:pt modelId="{75C86120-299E-8345-8F44-A26428864081}" type="parTrans" cxnId="{4D1D4888-C4BE-E549-A37B-A75882577177}">
      <dgm:prSet/>
      <dgm:spPr/>
      <dgm:t>
        <a:bodyPr/>
        <a:lstStyle/>
        <a:p>
          <a:endParaRPr lang="zh-TW" altLang="en-US"/>
        </a:p>
      </dgm:t>
    </dgm:pt>
    <dgm:pt modelId="{4421B42A-66FC-214F-80CD-7A90910B8334}" type="sibTrans" cxnId="{4D1D4888-C4BE-E549-A37B-A75882577177}">
      <dgm:prSet/>
      <dgm:spPr/>
      <dgm:t>
        <a:bodyPr/>
        <a:lstStyle/>
        <a:p>
          <a:endParaRPr lang="zh-TW" altLang="en-US"/>
        </a:p>
      </dgm:t>
    </dgm:pt>
    <dgm:pt modelId="{68A1F958-3C77-F041-82F0-D4E082606118}">
      <dgm:prSet phldrT="[文字]"/>
      <dgm:spPr/>
      <dgm:t>
        <a:bodyPr/>
        <a:lstStyle/>
        <a:p>
          <a:r>
            <a:rPr lang="zh-TW" altLang="en-US" dirty="0" smtClean="0"/>
            <a:t>市場行銷</a:t>
          </a:r>
          <a:endParaRPr lang="zh-TW" altLang="en-US" dirty="0"/>
        </a:p>
      </dgm:t>
    </dgm:pt>
    <dgm:pt modelId="{ADAF042C-9963-8C4F-BFB2-E4C630D6B5D7}" type="parTrans" cxnId="{5119CE1F-13BF-F847-8162-CB99A0A0D736}">
      <dgm:prSet/>
      <dgm:spPr/>
      <dgm:t>
        <a:bodyPr/>
        <a:lstStyle/>
        <a:p>
          <a:endParaRPr lang="zh-TW" altLang="en-US"/>
        </a:p>
      </dgm:t>
    </dgm:pt>
    <dgm:pt modelId="{FE016660-F178-C54F-AE25-97630D52BDD1}" type="sibTrans" cxnId="{5119CE1F-13BF-F847-8162-CB99A0A0D736}">
      <dgm:prSet/>
      <dgm:spPr/>
      <dgm:t>
        <a:bodyPr/>
        <a:lstStyle/>
        <a:p>
          <a:endParaRPr lang="zh-TW" altLang="en-US"/>
        </a:p>
      </dgm:t>
    </dgm:pt>
    <dgm:pt modelId="{99E45330-789D-5D43-B577-64889273ED59}">
      <dgm:prSet phldrT="[文字]"/>
      <dgm:spPr/>
      <dgm:t>
        <a:bodyPr/>
        <a:lstStyle/>
        <a:p>
          <a:r>
            <a:rPr lang="zh-TW" altLang="en-US" dirty="0" smtClean="0"/>
            <a:t>經營團隊</a:t>
          </a:r>
          <a:endParaRPr lang="zh-TW" altLang="en-US" dirty="0"/>
        </a:p>
      </dgm:t>
    </dgm:pt>
    <dgm:pt modelId="{62F6ACAB-21E9-D84F-9DB3-72537F967E15}" type="parTrans" cxnId="{2E7310EE-B2D9-774F-B49F-DDDCF53A21DE}">
      <dgm:prSet/>
      <dgm:spPr/>
      <dgm:t>
        <a:bodyPr/>
        <a:lstStyle/>
        <a:p>
          <a:endParaRPr lang="zh-TW" altLang="en-US"/>
        </a:p>
      </dgm:t>
    </dgm:pt>
    <dgm:pt modelId="{C0DC802B-7BDE-A144-B8EE-6239DC924D4C}" type="sibTrans" cxnId="{2E7310EE-B2D9-774F-B49F-DDDCF53A21DE}">
      <dgm:prSet/>
      <dgm:spPr/>
      <dgm:t>
        <a:bodyPr/>
        <a:lstStyle/>
        <a:p>
          <a:endParaRPr lang="zh-TW" altLang="en-US"/>
        </a:p>
      </dgm:t>
    </dgm:pt>
    <dgm:pt modelId="{13381303-F5B2-8D4C-B166-B3B752A643C7}">
      <dgm:prSet phldrT="[文字]"/>
      <dgm:spPr/>
      <dgm:t>
        <a:bodyPr/>
        <a:lstStyle/>
        <a:p>
          <a:r>
            <a:rPr lang="zh-TW" altLang="en-US" dirty="0" smtClean="0"/>
            <a:t>股東</a:t>
          </a:r>
          <a:endParaRPr lang="zh-TW" altLang="en-US" dirty="0"/>
        </a:p>
      </dgm:t>
    </dgm:pt>
    <dgm:pt modelId="{25C82C72-DB02-C94F-B514-230C79E75DC8}" type="parTrans" cxnId="{9EC7F1B9-0D7F-1143-9DE6-08210E896FD3}">
      <dgm:prSet/>
      <dgm:spPr/>
      <dgm:t>
        <a:bodyPr/>
        <a:lstStyle/>
        <a:p>
          <a:endParaRPr lang="zh-TW" altLang="en-US"/>
        </a:p>
      </dgm:t>
    </dgm:pt>
    <dgm:pt modelId="{3CAAA0DD-5A49-7947-9E57-ED452C34F736}" type="sibTrans" cxnId="{9EC7F1B9-0D7F-1143-9DE6-08210E896FD3}">
      <dgm:prSet/>
      <dgm:spPr/>
      <dgm:t>
        <a:bodyPr/>
        <a:lstStyle/>
        <a:p>
          <a:endParaRPr lang="zh-TW" altLang="en-US"/>
        </a:p>
      </dgm:t>
    </dgm:pt>
    <dgm:pt modelId="{009E74F6-1480-3642-867B-EE674AA132F2}">
      <dgm:prSet phldrT="[文字]"/>
      <dgm:spPr/>
      <dgm:t>
        <a:bodyPr/>
        <a:lstStyle/>
        <a:p>
          <a:r>
            <a:rPr lang="zh-TW" altLang="en-US" dirty="0" smtClean="0"/>
            <a:t>董事會</a:t>
          </a:r>
          <a:endParaRPr lang="zh-TW" altLang="en-US" dirty="0"/>
        </a:p>
      </dgm:t>
    </dgm:pt>
    <dgm:pt modelId="{0658D5AA-519C-3D40-AA21-D295E7B8E23D}" type="parTrans" cxnId="{ECAFC531-B365-2D4A-A545-371A0FD5EE0A}">
      <dgm:prSet/>
      <dgm:spPr/>
      <dgm:t>
        <a:bodyPr/>
        <a:lstStyle/>
        <a:p>
          <a:endParaRPr lang="zh-TW" altLang="en-US"/>
        </a:p>
      </dgm:t>
    </dgm:pt>
    <dgm:pt modelId="{11C009BD-8BDD-FF46-9083-CD4E63AD3872}" type="sibTrans" cxnId="{ECAFC531-B365-2D4A-A545-371A0FD5EE0A}">
      <dgm:prSet/>
      <dgm:spPr/>
      <dgm:t>
        <a:bodyPr/>
        <a:lstStyle/>
        <a:p>
          <a:endParaRPr lang="zh-TW" altLang="en-US"/>
        </a:p>
      </dgm:t>
    </dgm:pt>
    <dgm:pt modelId="{C60FD59F-0A47-FF40-BFC4-5D0E0836207D}">
      <dgm:prSet phldrT="[文字]"/>
      <dgm:spPr/>
      <dgm:t>
        <a:bodyPr/>
        <a:lstStyle/>
        <a:p>
          <a:r>
            <a:rPr lang="zh-TW" altLang="en-US" dirty="0" smtClean="0"/>
            <a:t>組織人事</a:t>
          </a:r>
          <a:endParaRPr lang="zh-TW" altLang="en-US" dirty="0"/>
        </a:p>
      </dgm:t>
    </dgm:pt>
    <dgm:pt modelId="{D47A28C7-CC88-7841-814A-FD34599D110D}" type="parTrans" cxnId="{8B159B55-210B-B740-A354-0B582410154F}">
      <dgm:prSet/>
      <dgm:spPr/>
      <dgm:t>
        <a:bodyPr/>
        <a:lstStyle/>
        <a:p>
          <a:endParaRPr lang="zh-TW" altLang="en-US"/>
        </a:p>
      </dgm:t>
    </dgm:pt>
    <dgm:pt modelId="{7796D555-3073-8346-A334-45B021830588}" type="sibTrans" cxnId="{8B159B55-210B-B740-A354-0B582410154F}">
      <dgm:prSet/>
      <dgm:spPr/>
      <dgm:t>
        <a:bodyPr/>
        <a:lstStyle/>
        <a:p>
          <a:endParaRPr lang="zh-TW" altLang="en-US"/>
        </a:p>
      </dgm:t>
    </dgm:pt>
    <dgm:pt modelId="{B55D0E2E-FACA-6140-84B5-F7F2E8C1A9EC}">
      <dgm:prSet phldrT="[文字]"/>
      <dgm:spPr/>
      <dgm:t>
        <a:bodyPr/>
        <a:lstStyle/>
        <a:p>
          <a:r>
            <a:rPr lang="en-US" altLang="zh-TW" dirty="0" smtClean="0"/>
            <a:t> </a:t>
          </a:r>
          <a:r>
            <a:rPr lang="zh-TW" altLang="en-US" dirty="0" smtClean="0"/>
            <a:t>財務會計</a:t>
          </a:r>
          <a:endParaRPr lang="zh-TW" altLang="en-US" dirty="0"/>
        </a:p>
      </dgm:t>
    </dgm:pt>
    <dgm:pt modelId="{7694908B-7A9D-D74B-9CAA-9792DECF22A9}" type="parTrans" cxnId="{D902CD3F-6FC4-C34A-A0D5-98E92D61F856}">
      <dgm:prSet/>
      <dgm:spPr/>
      <dgm:t>
        <a:bodyPr/>
        <a:lstStyle/>
        <a:p>
          <a:endParaRPr lang="zh-TW" altLang="en-US"/>
        </a:p>
      </dgm:t>
    </dgm:pt>
    <dgm:pt modelId="{6AD5AD00-B713-1040-9D0C-42E85A907DAD}" type="sibTrans" cxnId="{D902CD3F-6FC4-C34A-A0D5-98E92D61F856}">
      <dgm:prSet/>
      <dgm:spPr/>
      <dgm:t>
        <a:bodyPr/>
        <a:lstStyle/>
        <a:p>
          <a:endParaRPr lang="zh-TW" altLang="en-US"/>
        </a:p>
      </dgm:t>
    </dgm:pt>
    <dgm:pt modelId="{DE26A782-25AD-D247-AE44-BB2B814FA28D}">
      <dgm:prSet phldrT="[文字]"/>
      <dgm:spPr/>
      <dgm:t>
        <a:bodyPr/>
        <a:lstStyle/>
        <a:p>
          <a:r>
            <a:rPr lang="zh-TW" altLang="en-US" dirty="0" smtClean="0"/>
            <a:t>技術研發</a:t>
          </a:r>
          <a:endParaRPr lang="zh-TW" altLang="en-US" dirty="0"/>
        </a:p>
      </dgm:t>
    </dgm:pt>
    <dgm:pt modelId="{FFBF20CA-0DBB-4F47-8218-93B7F0EF872C}" type="parTrans" cxnId="{FEC4BD0F-F0B2-0A4B-B405-BABE400E745B}">
      <dgm:prSet/>
      <dgm:spPr/>
      <dgm:t>
        <a:bodyPr/>
        <a:lstStyle/>
        <a:p>
          <a:endParaRPr lang="zh-TW" altLang="en-US"/>
        </a:p>
      </dgm:t>
    </dgm:pt>
    <dgm:pt modelId="{F62392FB-5491-DB4F-8AD3-FE5D78CF4CA7}" type="sibTrans" cxnId="{FEC4BD0F-F0B2-0A4B-B405-BABE400E745B}">
      <dgm:prSet/>
      <dgm:spPr/>
      <dgm:t>
        <a:bodyPr/>
        <a:lstStyle/>
        <a:p>
          <a:endParaRPr lang="zh-TW" altLang="en-US"/>
        </a:p>
      </dgm:t>
    </dgm:pt>
    <dgm:pt modelId="{54E17774-147A-4A48-AD94-3FACB29C1446}">
      <dgm:prSet phldrT="[文字]"/>
      <dgm:spPr/>
      <dgm:t>
        <a:bodyPr/>
        <a:lstStyle/>
        <a:p>
          <a:r>
            <a:rPr lang="zh-TW" altLang="en-US" dirty="0" smtClean="0"/>
            <a:t>團隊</a:t>
          </a:r>
          <a:endParaRPr lang="zh-TW" altLang="en-US" dirty="0"/>
        </a:p>
      </dgm:t>
    </dgm:pt>
    <dgm:pt modelId="{D725F487-01BB-3F48-A837-1ECECA7D7A24}" type="parTrans" cxnId="{74A8EB33-1D7D-0543-804F-E7450ADF163B}">
      <dgm:prSet/>
      <dgm:spPr/>
      <dgm:t>
        <a:bodyPr/>
        <a:lstStyle/>
        <a:p>
          <a:endParaRPr lang="zh-TW" altLang="en-US"/>
        </a:p>
      </dgm:t>
    </dgm:pt>
    <dgm:pt modelId="{5D82DAB3-D7B4-5941-A279-1AE607FEDFE8}" type="sibTrans" cxnId="{74A8EB33-1D7D-0543-804F-E7450ADF163B}">
      <dgm:prSet/>
      <dgm:spPr/>
      <dgm:t>
        <a:bodyPr/>
        <a:lstStyle/>
        <a:p>
          <a:endParaRPr lang="zh-TW" altLang="en-US"/>
        </a:p>
      </dgm:t>
    </dgm:pt>
    <dgm:pt modelId="{6B6E7328-7BD9-3045-864D-D8A91BA13CD7}">
      <dgm:prSet phldrT="[文字]"/>
      <dgm:spPr/>
      <dgm:t>
        <a:bodyPr/>
        <a:lstStyle/>
        <a:p>
          <a:r>
            <a:rPr lang="zh-TW" altLang="en-US" dirty="0" smtClean="0"/>
            <a:t> 組織</a:t>
          </a:r>
          <a:endParaRPr lang="zh-TW" altLang="en-US" dirty="0"/>
        </a:p>
      </dgm:t>
    </dgm:pt>
    <dgm:pt modelId="{ED5020BF-EBE6-924A-9498-5E1F387F8638}" type="parTrans" cxnId="{4AD05808-7FD5-4E43-A58A-75F33B735B08}">
      <dgm:prSet/>
      <dgm:spPr/>
      <dgm:t>
        <a:bodyPr/>
        <a:lstStyle/>
        <a:p>
          <a:endParaRPr lang="zh-TW" altLang="en-US"/>
        </a:p>
      </dgm:t>
    </dgm:pt>
    <dgm:pt modelId="{E161B089-64A1-9C4D-9EF1-8269211183CC}" type="sibTrans" cxnId="{4AD05808-7FD5-4E43-A58A-75F33B735B08}">
      <dgm:prSet/>
      <dgm:spPr/>
      <dgm:t>
        <a:bodyPr/>
        <a:lstStyle/>
        <a:p>
          <a:endParaRPr lang="zh-TW" altLang="en-US"/>
        </a:p>
      </dgm:t>
    </dgm:pt>
    <dgm:pt modelId="{03FBDF9E-300A-574E-9C58-F516E825A8CF}">
      <dgm:prSet phldrT="[文字]"/>
      <dgm:spPr/>
      <dgm:t>
        <a:bodyPr/>
        <a:lstStyle/>
        <a:p>
          <a:r>
            <a:rPr lang="zh-TW" altLang="en-US" dirty="0" smtClean="0"/>
            <a:t>財務規畫</a:t>
          </a:r>
          <a:endParaRPr lang="zh-TW" altLang="en-US" dirty="0"/>
        </a:p>
      </dgm:t>
    </dgm:pt>
    <dgm:pt modelId="{FFC77E2B-39E6-D844-AEA8-9270A7156E72}" type="parTrans" cxnId="{79F71CE8-4CFA-024B-83A1-50246550242E}">
      <dgm:prSet/>
      <dgm:spPr/>
      <dgm:t>
        <a:bodyPr/>
        <a:lstStyle/>
        <a:p>
          <a:endParaRPr lang="zh-TW" altLang="en-US"/>
        </a:p>
      </dgm:t>
    </dgm:pt>
    <dgm:pt modelId="{2FEFEC3A-5967-F640-B78B-9F7857CC6187}" type="sibTrans" cxnId="{79F71CE8-4CFA-024B-83A1-50246550242E}">
      <dgm:prSet/>
      <dgm:spPr/>
      <dgm:t>
        <a:bodyPr/>
        <a:lstStyle/>
        <a:p>
          <a:endParaRPr lang="zh-TW" altLang="en-US"/>
        </a:p>
      </dgm:t>
    </dgm:pt>
    <dgm:pt modelId="{16677557-CF01-4C4A-9918-A05294102EEA}">
      <dgm:prSet phldrT="[文字]"/>
      <dgm:spPr/>
      <dgm:t>
        <a:bodyPr/>
        <a:lstStyle/>
        <a:p>
          <a:r>
            <a:rPr lang="zh-TW" altLang="en-US" dirty="0" smtClean="0"/>
            <a:t>財務政策</a:t>
          </a:r>
          <a:endParaRPr lang="zh-TW" altLang="en-US" dirty="0"/>
        </a:p>
      </dgm:t>
    </dgm:pt>
    <dgm:pt modelId="{2778ADE5-933A-5742-8B87-C927993DBDC8}" type="parTrans" cxnId="{1DF1015F-CF81-104C-93FA-6617F87EA758}">
      <dgm:prSet/>
      <dgm:spPr/>
      <dgm:t>
        <a:bodyPr/>
        <a:lstStyle/>
        <a:p>
          <a:endParaRPr lang="zh-TW" altLang="en-US"/>
        </a:p>
      </dgm:t>
    </dgm:pt>
    <dgm:pt modelId="{06A0458E-9533-384F-8F3A-46E19CF3489D}" type="sibTrans" cxnId="{1DF1015F-CF81-104C-93FA-6617F87EA758}">
      <dgm:prSet/>
      <dgm:spPr/>
      <dgm:t>
        <a:bodyPr/>
        <a:lstStyle/>
        <a:p>
          <a:endParaRPr lang="zh-TW" altLang="en-US"/>
        </a:p>
      </dgm:t>
    </dgm:pt>
    <dgm:pt modelId="{D7AC08E9-1BD8-2C48-B9D5-36AC6F49915B}">
      <dgm:prSet phldrT="[文字]"/>
      <dgm:spPr/>
      <dgm:t>
        <a:bodyPr/>
        <a:lstStyle/>
        <a:p>
          <a:r>
            <a:rPr lang="zh-TW" altLang="en-US" dirty="0" smtClean="0"/>
            <a:t> 財務預測</a:t>
          </a:r>
        </a:p>
      </dgm:t>
    </dgm:pt>
    <dgm:pt modelId="{F3C0344A-868B-C545-B175-1C13599EF228}" type="parTrans" cxnId="{878180E2-094A-BC49-936C-5995848E5443}">
      <dgm:prSet/>
      <dgm:spPr/>
      <dgm:t>
        <a:bodyPr/>
        <a:lstStyle/>
        <a:p>
          <a:endParaRPr lang="zh-TW" altLang="en-US"/>
        </a:p>
      </dgm:t>
    </dgm:pt>
    <dgm:pt modelId="{D96D13EF-77B0-2A4E-989A-10C5FA0040B3}" type="sibTrans" cxnId="{878180E2-094A-BC49-936C-5995848E5443}">
      <dgm:prSet/>
      <dgm:spPr/>
      <dgm:t>
        <a:bodyPr/>
        <a:lstStyle/>
        <a:p>
          <a:endParaRPr lang="zh-TW" altLang="en-US"/>
        </a:p>
      </dgm:t>
    </dgm:pt>
    <dgm:pt modelId="{CEC66E45-DACE-FC4B-ACFD-3CD490255AF1}">
      <dgm:prSet phldrT="[文字]"/>
      <dgm:spPr/>
      <dgm:t>
        <a:bodyPr/>
        <a:lstStyle/>
        <a:p>
          <a:r>
            <a:rPr lang="zh-TW" altLang="en-US" dirty="0" smtClean="0"/>
            <a:t>財務模型</a:t>
          </a:r>
        </a:p>
      </dgm:t>
    </dgm:pt>
    <dgm:pt modelId="{2FD5FB02-0F67-7744-8B80-D8EB3281D3AE}" type="parTrans" cxnId="{DF9FAC17-419E-CE46-8C89-3E3E8DECCAD7}">
      <dgm:prSet/>
      <dgm:spPr/>
      <dgm:t>
        <a:bodyPr/>
        <a:lstStyle/>
        <a:p>
          <a:endParaRPr lang="zh-TW" altLang="en-US"/>
        </a:p>
      </dgm:t>
    </dgm:pt>
    <dgm:pt modelId="{0091D586-71B7-A844-9528-3A064ADFF919}" type="sibTrans" cxnId="{DF9FAC17-419E-CE46-8C89-3E3E8DECCAD7}">
      <dgm:prSet/>
      <dgm:spPr/>
      <dgm:t>
        <a:bodyPr/>
        <a:lstStyle/>
        <a:p>
          <a:endParaRPr lang="zh-TW" altLang="en-US"/>
        </a:p>
      </dgm:t>
    </dgm:pt>
    <dgm:pt modelId="{41B71799-7560-6F44-85B7-CF87D99EAA88}">
      <dgm:prSet phldrT="[文字]"/>
      <dgm:spPr/>
      <dgm:t>
        <a:bodyPr/>
        <a:lstStyle/>
        <a:p>
          <a:r>
            <a:rPr lang="zh-TW" altLang="en-US" dirty="0" smtClean="0"/>
            <a:t>風險分析</a:t>
          </a:r>
        </a:p>
      </dgm:t>
    </dgm:pt>
    <dgm:pt modelId="{E8FA02E5-C8D9-8548-B612-F335D39A6E85}" type="parTrans" cxnId="{6C39F205-8A4B-6446-82DE-155585C9FB5D}">
      <dgm:prSet/>
      <dgm:spPr/>
      <dgm:t>
        <a:bodyPr/>
        <a:lstStyle/>
        <a:p>
          <a:endParaRPr lang="zh-TW" altLang="en-US"/>
        </a:p>
      </dgm:t>
    </dgm:pt>
    <dgm:pt modelId="{36B81232-D0C9-5C49-87BA-7715E48A4BA8}" type="sibTrans" cxnId="{6C39F205-8A4B-6446-82DE-155585C9FB5D}">
      <dgm:prSet/>
      <dgm:spPr/>
      <dgm:t>
        <a:bodyPr/>
        <a:lstStyle/>
        <a:p>
          <a:endParaRPr lang="zh-TW" altLang="en-US"/>
        </a:p>
      </dgm:t>
    </dgm:pt>
    <dgm:pt modelId="{8BABBB1F-79EF-BA45-AA14-1177972384DF}">
      <dgm:prSet phldrT="[文字]"/>
      <dgm:spPr/>
      <dgm:t>
        <a:bodyPr/>
        <a:lstStyle/>
        <a:p>
          <a:r>
            <a:rPr lang="zh-TW" altLang="en-US" dirty="0" smtClean="0"/>
            <a:t>風險預估</a:t>
          </a:r>
        </a:p>
      </dgm:t>
    </dgm:pt>
    <dgm:pt modelId="{9A06080D-8381-3140-A55C-0F47D8EA9845}" type="parTrans" cxnId="{C54B0E08-B712-9F48-B948-FCFB7CB61DCB}">
      <dgm:prSet/>
      <dgm:spPr/>
      <dgm:t>
        <a:bodyPr/>
        <a:lstStyle/>
        <a:p>
          <a:endParaRPr lang="zh-TW" altLang="en-US"/>
        </a:p>
      </dgm:t>
    </dgm:pt>
    <dgm:pt modelId="{E81DFE13-5CDA-3A4C-874C-E91D57FD1632}" type="sibTrans" cxnId="{C54B0E08-B712-9F48-B948-FCFB7CB61DCB}">
      <dgm:prSet/>
      <dgm:spPr/>
      <dgm:t>
        <a:bodyPr/>
        <a:lstStyle/>
        <a:p>
          <a:endParaRPr lang="zh-TW" altLang="en-US"/>
        </a:p>
      </dgm:t>
    </dgm:pt>
    <dgm:pt modelId="{CD55CC73-0558-E641-A091-32E83670BD64}">
      <dgm:prSet phldrT="[文字]"/>
      <dgm:spPr/>
      <dgm:t>
        <a:bodyPr/>
        <a:lstStyle/>
        <a:p>
          <a:r>
            <a:rPr lang="zh-TW" altLang="en-US" dirty="0" smtClean="0"/>
            <a:t>風險對策 </a:t>
          </a:r>
        </a:p>
      </dgm:t>
    </dgm:pt>
    <dgm:pt modelId="{205D29F3-2079-AB49-90D6-0E640E5F4CCA}" type="parTrans" cxnId="{2F9A3C21-D294-7240-B232-1F12175CD220}">
      <dgm:prSet/>
      <dgm:spPr/>
      <dgm:t>
        <a:bodyPr/>
        <a:lstStyle/>
        <a:p>
          <a:endParaRPr lang="zh-TW" altLang="en-US"/>
        </a:p>
      </dgm:t>
    </dgm:pt>
    <dgm:pt modelId="{D59BCD93-90D0-584A-BD6C-D8615C82620F}" type="sibTrans" cxnId="{2F9A3C21-D294-7240-B232-1F12175CD220}">
      <dgm:prSet/>
      <dgm:spPr/>
      <dgm:t>
        <a:bodyPr/>
        <a:lstStyle/>
        <a:p>
          <a:endParaRPr lang="zh-TW" altLang="en-US"/>
        </a:p>
      </dgm:t>
    </dgm:pt>
    <dgm:pt modelId="{6997C48B-B575-D544-9707-5D58886FEB1D}" type="pres">
      <dgm:prSet presAssocID="{C1EBBDC3-D99B-7648-90EB-9B480531B7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C127CC-64AD-F548-AF1E-10729638292F}" type="pres">
      <dgm:prSet presAssocID="{F017A8A0-7A1A-A744-84F0-759B3B216EC3}" presName="compNode" presStyleCnt="0"/>
      <dgm:spPr/>
    </dgm:pt>
    <dgm:pt modelId="{F8E45D27-0811-7348-8864-81C270DF5D07}" type="pres">
      <dgm:prSet presAssocID="{F017A8A0-7A1A-A744-84F0-759B3B216EC3}" presName="aNode" presStyleLbl="bgShp" presStyleIdx="0" presStyleCnt="5"/>
      <dgm:spPr/>
      <dgm:t>
        <a:bodyPr/>
        <a:lstStyle/>
        <a:p>
          <a:endParaRPr lang="zh-TW" altLang="en-US"/>
        </a:p>
      </dgm:t>
    </dgm:pt>
    <dgm:pt modelId="{632C8AAE-8585-074B-88BA-C8C4B2A24ED7}" type="pres">
      <dgm:prSet presAssocID="{F017A8A0-7A1A-A744-84F0-759B3B216EC3}" presName="textNode" presStyleLbl="bgShp" presStyleIdx="0" presStyleCnt="5"/>
      <dgm:spPr/>
      <dgm:t>
        <a:bodyPr/>
        <a:lstStyle/>
        <a:p>
          <a:endParaRPr lang="zh-TW" altLang="en-US"/>
        </a:p>
      </dgm:t>
    </dgm:pt>
    <dgm:pt modelId="{7D0DFF19-93BF-754A-9369-6C5789F67172}" type="pres">
      <dgm:prSet presAssocID="{F017A8A0-7A1A-A744-84F0-759B3B216EC3}" presName="compChildNode" presStyleCnt="0"/>
      <dgm:spPr/>
    </dgm:pt>
    <dgm:pt modelId="{E9F5CE90-52C9-944B-9EC1-658CBA656727}" type="pres">
      <dgm:prSet presAssocID="{F017A8A0-7A1A-A744-84F0-759B3B216EC3}" presName="theInnerList" presStyleCnt="0"/>
      <dgm:spPr/>
    </dgm:pt>
    <dgm:pt modelId="{163D9A6A-439D-1646-A908-F7F8BC79F229}" type="pres">
      <dgm:prSet presAssocID="{6F21BFB9-A73D-5E42-8EE1-C384C1C5CBFB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046FA4-BE64-2444-8250-909B2F10E762}" type="pres">
      <dgm:prSet presAssocID="{6F21BFB9-A73D-5E42-8EE1-C384C1C5CBFB}" presName="aSpace2" presStyleCnt="0"/>
      <dgm:spPr/>
    </dgm:pt>
    <dgm:pt modelId="{0DD734A5-1E7D-AC4F-8D92-776E7392D666}" type="pres">
      <dgm:prSet presAssocID="{6B0F3717-B490-7F4A-9CF0-FE12DDB3EE16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ADAEFE-AE56-EB4F-A350-6C019BD9DE68}" type="pres">
      <dgm:prSet presAssocID="{F017A8A0-7A1A-A744-84F0-759B3B216EC3}" presName="aSpace" presStyleCnt="0"/>
      <dgm:spPr/>
    </dgm:pt>
    <dgm:pt modelId="{7D0E8817-00B5-D544-AB2C-04FFA46A6F1E}" type="pres">
      <dgm:prSet presAssocID="{44020A0B-233A-FF4E-8E7A-6F66E16A1B48}" presName="compNode" presStyleCnt="0"/>
      <dgm:spPr/>
    </dgm:pt>
    <dgm:pt modelId="{93D0BF4A-0B8A-8E4E-9473-2D9273D8179D}" type="pres">
      <dgm:prSet presAssocID="{44020A0B-233A-FF4E-8E7A-6F66E16A1B48}" presName="aNode" presStyleLbl="bgShp" presStyleIdx="1" presStyleCnt="5"/>
      <dgm:spPr/>
      <dgm:t>
        <a:bodyPr/>
        <a:lstStyle/>
        <a:p>
          <a:endParaRPr lang="zh-TW" altLang="en-US"/>
        </a:p>
      </dgm:t>
    </dgm:pt>
    <dgm:pt modelId="{7C98E83A-59F1-F247-8D8C-1230993535D0}" type="pres">
      <dgm:prSet presAssocID="{44020A0B-233A-FF4E-8E7A-6F66E16A1B48}" presName="textNode" presStyleLbl="bgShp" presStyleIdx="1" presStyleCnt="5"/>
      <dgm:spPr/>
      <dgm:t>
        <a:bodyPr/>
        <a:lstStyle/>
        <a:p>
          <a:endParaRPr lang="zh-TW" altLang="en-US"/>
        </a:p>
      </dgm:t>
    </dgm:pt>
    <dgm:pt modelId="{5F47DB64-06A4-014A-A5EC-C4AD022393FD}" type="pres">
      <dgm:prSet presAssocID="{44020A0B-233A-FF4E-8E7A-6F66E16A1B48}" presName="compChildNode" presStyleCnt="0"/>
      <dgm:spPr/>
    </dgm:pt>
    <dgm:pt modelId="{06895F93-D025-6049-94D4-97FB27C5B49C}" type="pres">
      <dgm:prSet presAssocID="{44020A0B-233A-FF4E-8E7A-6F66E16A1B48}" presName="theInnerList" presStyleCnt="0"/>
      <dgm:spPr/>
    </dgm:pt>
    <dgm:pt modelId="{45A1DE58-75FA-D142-B5A3-D516CC2017A8}" type="pres">
      <dgm:prSet presAssocID="{7D68B86E-4EE4-974C-9D12-6FB22483E799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11A82-D12A-274C-B97D-3417F9279C66}" type="pres">
      <dgm:prSet presAssocID="{7D68B86E-4EE4-974C-9D12-6FB22483E799}" presName="aSpace2" presStyleCnt="0"/>
      <dgm:spPr/>
    </dgm:pt>
    <dgm:pt modelId="{6C652B36-6B6C-8C4C-AE76-857D92E072B9}" type="pres">
      <dgm:prSet presAssocID="{68A1F958-3C77-F041-82F0-D4E082606118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58A313-8292-0641-822A-F6121914BD37}" type="pres">
      <dgm:prSet presAssocID="{68A1F958-3C77-F041-82F0-D4E082606118}" presName="aSpace2" presStyleCnt="0"/>
      <dgm:spPr/>
    </dgm:pt>
    <dgm:pt modelId="{2E3EAC1F-5C32-F144-AD0E-A4EA64087B0B}" type="pres">
      <dgm:prSet presAssocID="{DE26A782-25AD-D247-AE44-BB2B814FA28D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442EB6-FA5B-134F-A169-FDB0F3EE7DA1}" type="pres">
      <dgm:prSet presAssocID="{DE26A782-25AD-D247-AE44-BB2B814FA28D}" presName="aSpace2" presStyleCnt="0"/>
      <dgm:spPr/>
    </dgm:pt>
    <dgm:pt modelId="{38C4758E-D519-CA4C-AE24-D4FC1B6A91EE}" type="pres">
      <dgm:prSet presAssocID="{C60FD59F-0A47-FF40-BFC4-5D0E0836207D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712C4-0E42-DA46-BA66-DC69464AE7D0}" type="pres">
      <dgm:prSet presAssocID="{C60FD59F-0A47-FF40-BFC4-5D0E0836207D}" presName="aSpace2" presStyleCnt="0"/>
      <dgm:spPr/>
    </dgm:pt>
    <dgm:pt modelId="{64EC3778-4D6F-AC4D-927A-89E601ADCF75}" type="pres">
      <dgm:prSet presAssocID="{B55D0E2E-FACA-6140-84B5-F7F2E8C1A9EC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699D4-4B95-8543-A5F9-3120C6825C7C}" type="pres">
      <dgm:prSet presAssocID="{44020A0B-233A-FF4E-8E7A-6F66E16A1B48}" presName="aSpace" presStyleCnt="0"/>
      <dgm:spPr/>
    </dgm:pt>
    <dgm:pt modelId="{A13A76EC-D0C7-EC49-BB3D-761337881F39}" type="pres">
      <dgm:prSet presAssocID="{99E45330-789D-5D43-B577-64889273ED59}" presName="compNode" presStyleCnt="0"/>
      <dgm:spPr/>
    </dgm:pt>
    <dgm:pt modelId="{FFFC3D44-EBEA-D14C-BE83-1CEA208895A7}" type="pres">
      <dgm:prSet presAssocID="{99E45330-789D-5D43-B577-64889273ED59}" presName="aNode" presStyleLbl="bgShp" presStyleIdx="2" presStyleCnt="5"/>
      <dgm:spPr/>
      <dgm:t>
        <a:bodyPr/>
        <a:lstStyle/>
        <a:p>
          <a:endParaRPr lang="zh-TW" altLang="en-US"/>
        </a:p>
      </dgm:t>
    </dgm:pt>
    <dgm:pt modelId="{D5BE5382-C0ED-8E4A-8690-45ACF5D265AD}" type="pres">
      <dgm:prSet presAssocID="{99E45330-789D-5D43-B577-64889273ED59}" presName="textNode" presStyleLbl="bgShp" presStyleIdx="2" presStyleCnt="5"/>
      <dgm:spPr/>
      <dgm:t>
        <a:bodyPr/>
        <a:lstStyle/>
        <a:p>
          <a:endParaRPr lang="zh-TW" altLang="en-US"/>
        </a:p>
      </dgm:t>
    </dgm:pt>
    <dgm:pt modelId="{B9D69CBD-C3AB-2F4A-A034-3AADB85569A5}" type="pres">
      <dgm:prSet presAssocID="{99E45330-789D-5D43-B577-64889273ED59}" presName="compChildNode" presStyleCnt="0"/>
      <dgm:spPr/>
    </dgm:pt>
    <dgm:pt modelId="{2FC4BCF4-FD3A-DA46-A624-DB95299AA53C}" type="pres">
      <dgm:prSet presAssocID="{99E45330-789D-5D43-B577-64889273ED59}" presName="theInnerList" presStyleCnt="0"/>
      <dgm:spPr/>
    </dgm:pt>
    <dgm:pt modelId="{80CE06CF-7689-AF4E-B42B-7A7246846C33}" type="pres">
      <dgm:prSet presAssocID="{13381303-F5B2-8D4C-B166-B3B752A643C7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DA4E7A-7455-124D-A532-CFDB7A64051E}" type="pres">
      <dgm:prSet presAssocID="{13381303-F5B2-8D4C-B166-B3B752A643C7}" presName="aSpace2" presStyleCnt="0"/>
      <dgm:spPr/>
    </dgm:pt>
    <dgm:pt modelId="{76A6699F-8F7A-7849-897E-699CA9C86828}" type="pres">
      <dgm:prSet presAssocID="{009E74F6-1480-3642-867B-EE674AA132F2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88CF2-8FD0-C442-AAD8-7E7A584FD2EA}" type="pres">
      <dgm:prSet presAssocID="{009E74F6-1480-3642-867B-EE674AA132F2}" presName="aSpace2" presStyleCnt="0"/>
      <dgm:spPr/>
    </dgm:pt>
    <dgm:pt modelId="{3A460F26-D280-A249-A2B4-BDB9EA42A6AA}" type="pres">
      <dgm:prSet presAssocID="{54E17774-147A-4A48-AD94-3FACB29C1446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C70681-9E88-6A49-9AF9-DA543E4857C1}" type="pres">
      <dgm:prSet presAssocID="{54E17774-147A-4A48-AD94-3FACB29C1446}" presName="aSpace2" presStyleCnt="0"/>
      <dgm:spPr/>
    </dgm:pt>
    <dgm:pt modelId="{5F46FC02-DD51-1A4E-B16A-73598E087713}" type="pres">
      <dgm:prSet presAssocID="{6B6E7328-7BD9-3045-864D-D8A91BA13CD7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BA733D-C1B9-7242-AD16-4A1FC8E3A6A8}" type="pres">
      <dgm:prSet presAssocID="{99E45330-789D-5D43-B577-64889273ED59}" presName="aSpace" presStyleCnt="0"/>
      <dgm:spPr/>
    </dgm:pt>
    <dgm:pt modelId="{BF9DA448-FA40-4F46-B9C9-3B7B65471675}" type="pres">
      <dgm:prSet presAssocID="{03FBDF9E-300A-574E-9C58-F516E825A8CF}" presName="compNode" presStyleCnt="0"/>
      <dgm:spPr/>
    </dgm:pt>
    <dgm:pt modelId="{0A646955-524E-0E48-9E0A-CC124BA0C1AB}" type="pres">
      <dgm:prSet presAssocID="{03FBDF9E-300A-574E-9C58-F516E825A8CF}" presName="aNode" presStyleLbl="bgShp" presStyleIdx="3" presStyleCnt="5"/>
      <dgm:spPr/>
      <dgm:t>
        <a:bodyPr/>
        <a:lstStyle/>
        <a:p>
          <a:endParaRPr lang="zh-TW" altLang="en-US"/>
        </a:p>
      </dgm:t>
    </dgm:pt>
    <dgm:pt modelId="{75585B12-1417-9A44-BF5C-8848AC6B85BC}" type="pres">
      <dgm:prSet presAssocID="{03FBDF9E-300A-574E-9C58-F516E825A8CF}" presName="textNode" presStyleLbl="bgShp" presStyleIdx="3" presStyleCnt="5"/>
      <dgm:spPr/>
      <dgm:t>
        <a:bodyPr/>
        <a:lstStyle/>
        <a:p>
          <a:endParaRPr lang="zh-TW" altLang="en-US"/>
        </a:p>
      </dgm:t>
    </dgm:pt>
    <dgm:pt modelId="{BF6AECD7-F692-BB40-ABD5-924506A1A576}" type="pres">
      <dgm:prSet presAssocID="{03FBDF9E-300A-574E-9C58-F516E825A8CF}" presName="compChildNode" presStyleCnt="0"/>
      <dgm:spPr/>
    </dgm:pt>
    <dgm:pt modelId="{AA4CC6EE-A4D8-5D44-A64A-F0C7B9324B33}" type="pres">
      <dgm:prSet presAssocID="{03FBDF9E-300A-574E-9C58-F516E825A8CF}" presName="theInnerList" presStyleCnt="0"/>
      <dgm:spPr/>
    </dgm:pt>
    <dgm:pt modelId="{EBC430A7-B15E-D147-B815-57DD12B59A32}" type="pres">
      <dgm:prSet presAssocID="{16677557-CF01-4C4A-9918-A05294102EEA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7AF5E9-964E-E744-B33F-47D16B416EB7}" type="pres">
      <dgm:prSet presAssocID="{16677557-CF01-4C4A-9918-A05294102EEA}" presName="aSpace2" presStyleCnt="0"/>
      <dgm:spPr/>
    </dgm:pt>
    <dgm:pt modelId="{97C801C3-0520-B847-98E8-D2A8B0561B8F}" type="pres">
      <dgm:prSet presAssocID="{D7AC08E9-1BD8-2C48-B9D5-36AC6F49915B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C6533-59B8-5D4F-8DBF-2B9386202478}" type="pres">
      <dgm:prSet presAssocID="{D7AC08E9-1BD8-2C48-B9D5-36AC6F49915B}" presName="aSpace2" presStyleCnt="0"/>
      <dgm:spPr/>
    </dgm:pt>
    <dgm:pt modelId="{A17F4015-41D4-8946-920E-BFEC22E55C66}" type="pres">
      <dgm:prSet presAssocID="{CEC66E45-DACE-FC4B-ACFD-3CD490255AF1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9A377B-B16D-8B44-9A7B-E6AE73C0E873}" type="pres">
      <dgm:prSet presAssocID="{03FBDF9E-300A-574E-9C58-F516E825A8CF}" presName="aSpace" presStyleCnt="0"/>
      <dgm:spPr/>
    </dgm:pt>
    <dgm:pt modelId="{D7AAF42B-F770-3D4B-8AEA-AF946F02FC2A}" type="pres">
      <dgm:prSet presAssocID="{41B71799-7560-6F44-85B7-CF87D99EAA88}" presName="compNode" presStyleCnt="0"/>
      <dgm:spPr/>
    </dgm:pt>
    <dgm:pt modelId="{F4854C1A-FBD0-C247-86E5-980C0B5557E3}" type="pres">
      <dgm:prSet presAssocID="{41B71799-7560-6F44-85B7-CF87D99EAA88}" presName="aNode" presStyleLbl="bgShp" presStyleIdx="4" presStyleCnt="5"/>
      <dgm:spPr/>
      <dgm:t>
        <a:bodyPr/>
        <a:lstStyle/>
        <a:p>
          <a:endParaRPr lang="zh-TW" altLang="en-US"/>
        </a:p>
      </dgm:t>
    </dgm:pt>
    <dgm:pt modelId="{B51C60B1-BA00-6449-B170-901274886D0D}" type="pres">
      <dgm:prSet presAssocID="{41B71799-7560-6F44-85B7-CF87D99EAA88}" presName="textNode" presStyleLbl="bgShp" presStyleIdx="4" presStyleCnt="5"/>
      <dgm:spPr/>
      <dgm:t>
        <a:bodyPr/>
        <a:lstStyle/>
        <a:p>
          <a:endParaRPr lang="zh-TW" altLang="en-US"/>
        </a:p>
      </dgm:t>
    </dgm:pt>
    <dgm:pt modelId="{561D3BA4-13FF-084D-BE63-CF17363B20A6}" type="pres">
      <dgm:prSet presAssocID="{41B71799-7560-6F44-85B7-CF87D99EAA88}" presName="compChildNode" presStyleCnt="0"/>
      <dgm:spPr/>
    </dgm:pt>
    <dgm:pt modelId="{9981B7D0-33D5-A749-89D1-633EECE788D0}" type="pres">
      <dgm:prSet presAssocID="{41B71799-7560-6F44-85B7-CF87D99EAA88}" presName="theInnerList" presStyleCnt="0"/>
      <dgm:spPr/>
    </dgm:pt>
    <dgm:pt modelId="{7AEDE1F6-A82A-DF4C-9D21-E2B98FF5B5F6}" type="pres">
      <dgm:prSet presAssocID="{8BABBB1F-79EF-BA45-AA14-1177972384DF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8FE9AE-9E8A-654E-AEDB-A1E1C443B8AD}" type="pres">
      <dgm:prSet presAssocID="{8BABBB1F-79EF-BA45-AA14-1177972384DF}" presName="aSpace2" presStyleCnt="0"/>
      <dgm:spPr/>
    </dgm:pt>
    <dgm:pt modelId="{69818944-7551-8C48-8329-AC71FEDD5C4C}" type="pres">
      <dgm:prSet presAssocID="{CD55CC73-0558-E641-A091-32E83670BD64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1B6BC2-2A38-6C4B-9008-D4DE4B3C95FE}" type="presOf" srcId="{6F21BFB9-A73D-5E42-8EE1-C384C1C5CBFB}" destId="{163D9A6A-439D-1646-A908-F7F8BC79F229}" srcOrd="0" destOrd="0" presId="urn:microsoft.com/office/officeart/2005/8/layout/lProcess2"/>
    <dgm:cxn modelId="{DACE99F9-06A6-1946-BC48-32B538859402}" type="presOf" srcId="{CD55CC73-0558-E641-A091-32E83670BD64}" destId="{69818944-7551-8C48-8329-AC71FEDD5C4C}" srcOrd="0" destOrd="0" presId="urn:microsoft.com/office/officeart/2005/8/layout/lProcess2"/>
    <dgm:cxn modelId="{878180E2-094A-BC49-936C-5995848E5443}" srcId="{03FBDF9E-300A-574E-9C58-F516E825A8CF}" destId="{D7AC08E9-1BD8-2C48-B9D5-36AC6F49915B}" srcOrd="1" destOrd="0" parTransId="{F3C0344A-868B-C545-B175-1C13599EF228}" sibTransId="{D96D13EF-77B0-2A4E-989A-10C5FA0040B3}"/>
    <dgm:cxn modelId="{5119CE1F-13BF-F847-8162-CB99A0A0D736}" srcId="{44020A0B-233A-FF4E-8E7A-6F66E16A1B48}" destId="{68A1F958-3C77-F041-82F0-D4E082606118}" srcOrd="1" destOrd="0" parTransId="{ADAF042C-9963-8C4F-BFB2-E4C630D6B5D7}" sibTransId="{FE016660-F178-C54F-AE25-97630D52BDD1}"/>
    <dgm:cxn modelId="{C9B9A7C4-B4AD-2E43-8A92-6270AC43CAD5}" type="presOf" srcId="{16677557-CF01-4C4A-9918-A05294102EEA}" destId="{EBC430A7-B15E-D147-B815-57DD12B59A32}" srcOrd="0" destOrd="0" presId="urn:microsoft.com/office/officeart/2005/8/layout/lProcess2"/>
    <dgm:cxn modelId="{7007A4C3-FA71-964B-BD71-3FDC1C4B6B0F}" type="presOf" srcId="{F017A8A0-7A1A-A744-84F0-759B3B216EC3}" destId="{F8E45D27-0811-7348-8864-81C270DF5D07}" srcOrd="0" destOrd="0" presId="urn:microsoft.com/office/officeart/2005/8/layout/lProcess2"/>
    <dgm:cxn modelId="{04B21BA5-F2D5-F74F-9666-86D2FC1FEFFE}" type="presOf" srcId="{F017A8A0-7A1A-A744-84F0-759B3B216EC3}" destId="{632C8AAE-8585-074B-88BA-C8C4B2A24ED7}" srcOrd="1" destOrd="0" presId="urn:microsoft.com/office/officeart/2005/8/layout/lProcess2"/>
    <dgm:cxn modelId="{7C4EE15B-70BC-4845-8C71-2E173495950D}" type="presOf" srcId="{DE26A782-25AD-D247-AE44-BB2B814FA28D}" destId="{2E3EAC1F-5C32-F144-AD0E-A4EA64087B0B}" srcOrd="0" destOrd="0" presId="urn:microsoft.com/office/officeart/2005/8/layout/lProcess2"/>
    <dgm:cxn modelId="{55E37E04-5371-804B-B406-E6D7089458D8}" type="presOf" srcId="{44020A0B-233A-FF4E-8E7A-6F66E16A1B48}" destId="{93D0BF4A-0B8A-8E4E-9473-2D9273D8179D}" srcOrd="0" destOrd="0" presId="urn:microsoft.com/office/officeart/2005/8/layout/lProcess2"/>
    <dgm:cxn modelId="{E5C77A75-26E6-FC4E-9C15-AC011B556CF1}" type="presOf" srcId="{03FBDF9E-300A-574E-9C58-F516E825A8CF}" destId="{0A646955-524E-0E48-9E0A-CC124BA0C1AB}" srcOrd="0" destOrd="0" presId="urn:microsoft.com/office/officeart/2005/8/layout/lProcess2"/>
    <dgm:cxn modelId="{CCF6533E-00E0-784C-910F-6C3FF795439F}" type="presOf" srcId="{99E45330-789D-5D43-B577-64889273ED59}" destId="{D5BE5382-C0ED-8E4A-8690-45ACF5D265AD}" srcOrd="1" destOrd="0" presId="urn:microsoft.com/office/officeart/2005/8/layout/lProcess2"/>
    <dgm:cxn modelId="{79F71CE8-4CFA-024B-83A1-50246550242E}" srcId="{C1EBBDC3-D99B-7648-90EB-9B480531B737}" destId="{03FBDF9E-300A-574E-9C58-F516E825A8CF}" srcOrd="3" destOrd="0" parTransId="{FFC77E2B-39E6-D844-AEA8-9270A7156E72}" sibTransId="{2FEFEC3A-5967-F640-B78B-9F7857CC6187}"/>
    <dgm:cxn modelId="{4707D212-908E-3841-9C97-65139FD0C2AB}" srcId="{C1EBBDC3-D99B-7648-90EB-9B480531B737}" destId="{F017A8A0-7A1A-A744-84F0-759B3B216EC3}" srcOrd="0" destOrd="0" parTransId="{849D4833-15CE-6B45-B4ED-C4869D42A9D5}" sibTransId="{A68A5258-E561-6D43-A522-4DB6FD7EEE29}"/>
    <dgm:cxn modelId="{63943A1C-719E-894C-BD1A-E848A4ADDE72}" type="presOf" srcId="{41B71799-7560-6F44-85B7-CF87D99EAA88}" destId="{F4854C1A-FBD0-C247-86E5-980C0B5557E3}" srcOrd="0" destOrd="0" presId="urn:microsoft.com/office/officeart/2005/8/layout/lProcess2"/>
    <dgm:cxn modelId="{175C2898-3959-AD46-937C-247ACB6D5887}" type="presOf" srcId="{68A1F958-3C77-F041-82F0-D4E082606118}" destId="{6C652B36-6B6C-8C4C-AE76-857D92E072B9}" srcOrd="0" destOrd="0" presId="urn:microsoft.com/office/officeart/2005/8/layout/lProcess2"/>
    <dgm:cxn modelId="{097ACDC5-861D-0744-BE2F-C0C44BFFC554}" type="presOf" srcId="{C1EBBDC3-D99B-7648-90EB-9B480531B737}" destId="{6997C48B-B575-D544-9707-5D58886FEB1D}" srcOrd="0" destOrd="0" presId="urn:microsoft.com/office/officeart/2005/8/layout/lProcess2"/>
    <dgm:cxn modelId="{57528D89-75FF-0E40-A33C-C04CAFAA6EAC}" srcId="{F017A8A0-7A1A-A744-84F0-759B3B216EC3}" destId="{6B0F3717-B490-7F4A-9CF0-FE12DDB3EE16}" srcOrd="1" destOrd="0" parTransId="{6F9A5160-1BFC-4C4E-A966-6C4DE9FA893E}" sibTransId="{CD4B9BC1-9481-3A41-A553-64A71F8BDCC9}"/>
    <dgm:cxn modelId="{4842A924-6A56-D44F-81E7-4A21388D28B3}" type="presOf" srcId="{7D68B86E-4EE4-974C-9D12-6FB22483E799}" destId="{45A1DE58-75FA-D142-B5A3-D516CC2017A8}" srcOrd="0" destOrd="0" presId="urn:microsoft.com/office/officeart/2005/8/layout/lProcess2"/>
    <dgm:cxn modelId="{BF4ECB0A-71F9-9547-A000-5DB5CF6B9116}" type="presOf" srcId="{13381303-F5B2-8D4C-B166-B3B752A643C7}" destId="{80CE06CF-7689-AF4E-B42B-7A7246846C33}" srcOrd="0" destOrd="0" presId="urn:microsoft.com/office/officeart/2005/8/layout/lProcess2"/>
    <dgm:cxn modelId="{B422C0CB-4131-2644-BDA2-E58434C3688B}" type="presOf" srcId="{B55D0E2E-FACA-6140-84B5-F7F2E8C1A9EC}" destId="{64EC3778-4D6F-AC4D-927A-89E601ADCF75}" srcOrd="0" destOrd="0" presId="urn:microsoft.com/office/officeart/2005/8/layout/lProcess2"/>
    <dgm:cxn modelId="{D454D175-9187-DB43-96CA-58F06BC0A585}" type="presOf" srcId="{03FBDF9E-300A-574E-9C58-F516E825A8CF}" destId="{75585B12-1417-9A44-BF5C-8848AC6B85BC}" srcOrd="1" destOrd="0" presId="urn:microsoft.com/office/officeart/2005/8/layout/lProcess2"/>
    <dgm:cxn modelId="{DF9FAC17-419E-CE46-8C89-3E3E8DECCAD7}" srcId="{03FBDF9E-300A-574E-9C58-F516E825A8CF}" destId="{CEC66E45-DACE-FC4B-ACFD-3CD490255AF1}" srcOrd="2" destOrd="0" parTransId="{2FD5FB02-0F67-7744-8B80-D8EB3281D3AE}" sibTransId="{0091D586-71B7-A844-9528-3A064ADFF919}"/>
    <dgm:cxn modelId="{DA24F90B-E727-5E43-8136-811D3010A91C}" srcId="{F017A8A0-7A1A-A744-84F0-759B3B216EC3}" destId="{6F21BFB9-A73D-5E42-8EE1-C384C1C5CBFB}" srcOrd="0" destOrd="0" parTransId="{97012883-1C6F-1944-B69C-D8915C4BB886}" sibTransId="{EEFEA58C-504E-A74D-8957-016AA34E5C7A}"/>
    <dgm:cxn modelId="{2E7310EE-B2D9-774F-B49F-DDDCF53A21DE}" srcId="{C1EBBDC3-D99B-7648-90EB-9B480531B737}" destId="{99E45330-789D-5D43-B577-64889273ED59}" srcOrd="2" destOrd="0" parTransId="{62F6ACAB-21E9-D84F-9DB3-72537F967E15}" sibTransId="{C0DC802B-7BDE-A144-B8EE-6239DC924D4C}"/>
    <dgm:cxn modelId="{CFB9998A-64BF-B84F-9C86-C6FDF736A371}" type="presOf" srcId="{6B0F3717-B490-7F4A-9CF0-FE12DDB3EE16}" destId="{0DD734A5-1E7D-AC4F-8D92-776E7392D666}" srcOrd="0" destOrd="0" presId="urn:microsoft.com/office/officeart/2005/8/layout/lProcess2"/>
    <dgm:cxn modelId="{D902CD3F-6FC4-C34A-A0D5-98E92D61F856}" srcId="{44020A0B-233A-FF4E-8E7A-6F66E16A1B48}" destId="{B55D0E2E-FACA-6140-84B5-F7F2E8C1A9EC}" srcOrd="4" destOrd="0" parTransId="{7694908B-7A9D-D74B-9CAA-9792DECF22A9}" sibTransId="{6AD5AD00-B713-1040-9D0C-42E85A907DAD}"/>
    <dgm:cxn modelId="{4AD05808-7FD5-4E43-A58A-75F33B735B08}" srcId="{99E45330-789D-5D43-B577-64889273ED59}" destId="{6B6E7328-7BD9-3045-864D-D8A91BA13CD7}" srcOrd="3" destOrd="0" parTransId="{ED5020BF-EBE6-924A-9498-5E1F387F8638}" sibTransId="{E161B089-64A1-9C4D-9EF1-8269211183CC}"/>
    <dgm:cxn modelId="{4D1D4888-C4BE-E549-A37B-A75882577177}" srcId="{44020A0B-233A-FF4E-8E7A-6F66E16A1B48}" destId="{7D68B86E-4EE4-974C-9D12-6FB22483E799}" srcOrd="0" destOrd="0" parTransId="{75C86120-299E-8345-8F44-A26428864081}" sibTransId="{4421B42A-66FC-214F-80CD-7A90910B8334}"/>
    <dgm:cxn modelId="{8F53CF9C-6620-584F-9781-2665DF177736}" type="presOf" srcId="{54E17774-147A-4A48-AD94-3FACB29C1446}" destId="{3A460F26-D280-A249-A2B4-BDB9EA42A6AA}" srcOrd="0" destOrd="0" presId="urn:microsoft.com/office/officeart/2005/8/layout/lProcess2"/>
    <dgm:cxn modelId="{8B159B55-210B-B740-A354-0B582410154F}" srcId="{44020A0B-233A-FF4E-8E7A-6F66E16A1B48}" destId="{C60FD59F-0A47-FF40-BFC4-5D0E0836207D}" srcOrd="3" destOrd="0" parTransId="{D47A28C7-CC88-7841-814A-FD34599D110D}" sibTransId="{7796D555-3073-8346-A334-45B021830588}"/>
    <dgm:cxn modelId="{6C39F205-8A4B-6446-82DE-155585C9FB5D}" srcId="{C1EBBDC3-D99B-7648-90EB-9B480531B737}" destId="{41B71799-7560-6F44-85B7-CF87D99EAA88}" srcOrd="4" destOrd="0" parTransId="{E8FA02E5-C8D9-8548-B612-F335D39A6E85}" sibTransId="{36B81232-D0C9-5C49-87BA-7715E48A4BA8}"/>
    <dgm:cxn modelId="{FEC4BD0F-F0B2-0A4B-B405-BABE400E745B}" srcId="{44020A0B-233A-FF4E-8E7A-6F66E16A1B48}" destId="{DE26A782-25AD-D247-AE44-BB2B814FA28D}" srcOrd="2" destOrd="0" parTransId="{FFBF20CA-0DBB-4F47-8218-93B7F0EF872C}" sibTransId="{F62392FB-5491-DB4F-8AD3-FE5D78CF4CA7}"/>
    <dgm:cxn modelId="{949C0818-D67F-1840-8383-18837E924B71}" type="presOf" srcId="{8BABBB1F-79EF-BA45-AA14-1177972384DF}" destId="{7AEDE1F6-A82A-DF4C-9D21-E2B98FF5B5F6}" srcOrd="0" destOrd="0" presId="urn:microsoft.com/office/officeart/2005/8/layout/lProcess2"/>
    <dgm:cxn modelId="{E20F4EA8-2B4B-FA4D-8D24-87CDA27D7CEC}" type="presOf" srcId="{44020A0B-233A-FF4E-8E7A-6F66E16A1B48}" destId="{7C98E83A-59F1-F247-8D8C-1230993535D0}" srcOrd="1" destOrd="0" presId="urn:microsoft.com/office/officeart/2005/8/layout/lProcess2"/>
    <dgm:cxn modelId="{B78984CC-D359-4F4A-94B0-B57001843357}" type="presOf" srcId="{6B6E7328-7BD9-3045-864D-D8A91BA13CD7}" destId="{5F46FC02-DD51-1A4E-B16A-73598E087713}" srcOrd="0" destOrd="0" presId="urn:microsoft.com/office/officeart/2005/8/layout/lProcess2"/>
    <dgm:cxn modelId="{4D5FEBA0-47E8-9547-A838-C9546E98AC46}" type="presOf" srcId="{99E45330-789D-5D43-B577-64889273ED59}" destId="{FFFC3D44-EBEA-D14C-BE83-1CEA208895A7}" srcOrd="0" destOrd="0" presId="urn:microsoft.com/office/officeart/2005/8/layout/lProcess2"/>
    <dgm:cxn modelId="{74A8EB33-1D7D-0543-804F-E7450ADF163B}" srcId="{99E45330-789D-5D43-B577-64889273ED59}" destId="{54E17774-147A-4A48-AD94-3FACB29C1446}" srcOrd="2" destOrd="0" parTransId="{D725F487-01BB-3F48-A837-1ECECA7D7A24}" sibTransId="{5D82DAB3-D7B4-5941-A279-1AE607FEDFE8}"/>
    <dgm:cxn modelId="{C8F1DB39-854F-D14B-B7BA-C5FEA00C2739}" type="presOf" srcId="{CEC66E45-DACE-FC4B-ACFD-3CD490255AF1}" destId="{A17F4015-41D4-8946-920E-BFEC22E55C66}" srcOrd="0" destOrd="0" presId="urn:microsoft.com/office/officeart/2005/8/layout/lProcess2"/>
    <dgm:cxn modelId="{14E29687-05E4-814E-B1D3-AB77FE7209DD}" srcId="{C1EBBDC3-D99B-7648-90EB-9B480531B737}" destId="{44020A0B-233A-FF4E-8E7A-6F66E16A1B48}" srcOrd="1" destOrd="0" parTransId="{17647981-A870-2E4E-853E-CA7D5272A26F}" sibTransId="{4F734632-73F5-3D4F-9797-E3B8DB5B26CE}"/>
    <dgm:cxn modelId="{1DF1015F-CF81-104C-93FA-6617F87EA758}" srcId="{03FBDF9E-300A-574E-9C58-F516E825A8CF}" destId="{16677557-CF01-4C4A-9918-A05294102EEA}" srcOrd="0" destOrd="0" parTransId="{2778ADE5-933A-5742-8B87-C927993DBDC8}" sibTransId="{06A0458E-9533-384F-8F3A-46E19CF3489D}"/>
    <dgm:cxn modelId="{9EC7F1B9-0D7F-1143-9DE6-08210E896FD3}" srcId="{99E45330-789D-5D43-B577-64889273ED59}" destId="{13381303-F5B2-8D4C-B166-B3B752A643C7}" srcOrd="0" destOrd="0" parTransId="{25C82C72-DB02-C94F-B514-230C79E75DC8}" sibTransId="{3CAAA0DD-5A49-7947-9E57-ED452C34F736}"/>
    <dgm:cxn modelId="{2EBD2145-C6E4-5E4E-9876-39369CFED22D}" type="presOf" srcId="{41B71799-7560-6F44-85B7-CF87D99EAA88}" destId="{B51C60B1-BA00-6449-B170-901274886D0D}" srcOrd="1" destOrd="0" presId="urn:microsoft.com/office/officeart/2005/8/layout/lProcess2"/>
    <dgm:cxn modelId="{2F9A3C21-D294-7240-B232-1F12175CD220}" srcId="{41B71799-7560-6F44-85B7-CF87D99EAA88}" destId="{CD55CC73-0558-E641-A091-32E83670BD64}" srcOrd="1" destOrd="0" parTransId="{205D29F3-2079-AB49-90D6-0E640E5F4CCA}" sibTransId="{D59BCD93-90D0-584A-BD6C-D8615C82620F}"/>
    <dgm:cxn modelId="{F084947F-548D-1A4C-805F-B9ACE463DB7D}" type="presOf" srcId="{C60FD59F-0A47-FF40-BFC4-5D0E0836207D}" destId="{38C4758E-D519-CA4C-AE24-D4FC1B6A91EE}" srcOrd="0" destOrd="0" presId="urn:microsoft.com/office/officeart/2005/8/layout/lProcess2"/>
    <dgm:cxn modelId="{8A287C69-CE16-3041-8FEA-FF60D24B2BFD}" type="presOf" srcId="{009E74F6-1480-3642-867B-EE674AA132F2}" destId="{76A6699F-8F7A-7849-897E-699CA9C86828}" srcOrd="0" destOrd="0" presId="urn:microsoft.com/office/officeart/2005/8/layout/lProcess2"/>
    <dgm:cxn modelId="{ECAFC531-B365-2D4A-A545-371A0FD5EE0A}" srcId="{99E45330-789D-5D43-B577-64889273ED59}" destId="{009E74F6-1480-3642-867B-EE674AA132F2}" srcOrd="1" destOrd="0" parTransId="{0658D5AA-519C-3D40-AA21-D295E7B8E23D}" sibTransId="{11C009BD-8BDD-FF46-9083-CD4E63AD3872}"/>
    <dgm:cxn modelId="{C54B0E08-B712-9F48-B948-FCFB7CB61DCB}" srcId="{41B71799-7560-6F44-85B7-CF87D99EAA88}" destId="{8BABBB1F-79EF-BA45-AA14-1177972384DF}" srcOrd="0" destOrd="0" parTransId="{9A06080D-8381-3140-A55C-0F47D8EA9845}" sibTransId="{E81DFE13-5CDA-3A4C-874C-E91D57FD1632}"/>
    <dgm:cxn modelId="{3A172F62-8E5B-4D45-BDFF-958E674AACEB}" type="presOf" srcId="{D7AC08E9-1BD8-2C48-B9D5-36AC6F49915B}" destId="{97C801C3-0520-B847-98E8-D2A8B0561B8F}" srcOrd="0" destOrd="0" presId="urn:microsoft.com/office/officeart/2005/8/layout/lProcess2"/>
    <dgm:cxn modelId="{CF0FB8AE-2AC8-D34A-8CBA-B07151A4507E}" type="presParOf" srcId="{6997C48B-B575-D544-9707-5D58886FEB1D}" destId="{CAC127CC-64AD-F548-AF1E-10729638292F}" srcOrd="0" destOrd="0" presId="urn:microsoft.com/office/officeart/2005/8/layout/lProcess2"/>
    <dgm:cxn modelId="{9C626987-DA25-A840-95F9-01519AE26173}" type="presParOf" srcId="{CAC127CC-64AD-F548-AF1E-10729638292F}" destId="{F8E45D27-0811-7348-8864-81C270DF5D07}" srcOrd="0" destOrd="0" presId="urn:microsoft.com/office/officeart/2005/8/layout/lProcess2"/>
    <dgm:cxn modelId="{32C6D26B-5B79-204C-BB86-8DDEBDDCFC58}" type="presParOf" srcId="{CAC127CC-64AD-F548-AF1E-10729638292F}" destId="{632C8AAE-8585-074B-88BA-C8C4B2A24ED7}" srcOrd="1" destOrd="0" presId="urn:microsoft.com/office/officeart/2005/8/layout/lProcess2"/>
    <dgm:cxn modelId="{AE4DE366-53E4-774E-9C4B-0D80C8F91D18}" type="presParOf" srcId="{CAC127CC-64AD-F548-AF1E-10729638292F}" destId="{7D0DFF19-93BF-754A-9369-6C5789F67172}" srcOrd="2" destOrd="0" presId="urn:microsoft.com/office/officeart/2005/8/layout/lProcess2"/>
    <dgm:cxn modelId="{29103A53-3266-E745-9008-2169828CAA19}" type="presParOf" srcId="{7D0DFF19-93BF-754A-9369-6C5789F67172}" destId="{E9F5CE90-52C9-944B-9EC1-658CBA656727}" srcOrd="0" destOrd="0" presId="urn:microsoft.com/office/officeart/2005/8/layout/lProcess2"/>
    <dgm:cxn modelId="{876416C8-2521-3646-BA05-C84AB2B7863A}" type="presParOf" srcId="{E9F5CE90-52C9-944B-9EC1-658CBA656727}" destId="{163D9A6A-439D-1646-A908-F7F8BC79F229}" srcOrd="0" destOrd="0" presId="urn:microsoft.com/office/officeart/2005/8/layout/lProcess2"/>
    <dgm:cxn modelId="{B900A640-A43C-3C49-8A9F-526E7AA1DEF0}" type="presParOf" srcId="{E9F5CE90-52C9-944B-9EC1-658CBA656727}" destId="{9A046FA4-BE64-2444-8250-909B2F10E762}" srcOrd="1" destOrd="0" presId="urn:microsoft.com/office/officeart/2005/8/layout/lProcess2"/>
    <dgm:cxn modelId="{43F2E182-D2C2-9846-BF39-3B22F10056AD}" type="presParOf" srcId="{E9F5CE90-52C9-944B-9EC1-658CBA656727}" destId="{0DD734A5-1E7D-AC4F-8D92-776E7392D666}" srcOrd="2" destOrd="0" presId="urn:microsoft.com/office/officeart/2005/8/layout/lProcess2"/>
    <dgm:cxn modelId="{554C2188-E455-F44D-86F2-A09DE8311DC7}" type="presParOf" srcId="{6997C48B-B575-D544-9707-5D58886FEB1D}" destId="{84ADAEFE-AE56-EB4F-A350-6C019BD9DE68}" srcOrd="1" destOrd="0" presId="urn:microsoft.com/office/officeart/2005/8/layout/lProcess2"/>
    <dgm:cxn modelId="{F46FB9C1-9445-814B-BD7E-D9063E5A0420}" type="presParOf" srcId="{6997C48B-B575-D544-9707-5D58886FEB1D}" destId="{7D0E8817-00B5-D544-AB2C-04FFA46A6F1E}" srcOrd="2" destOrd="0" presId="urn:microsoft.com/office/officeart/2005/8/layout/lProcess2"/>
    <dgm:cxn modelId="{0388FCFE-9DFC-2E44-8710-93023A69432D}" type="presParOf" srcId="{7D0E8817-00B5-D544-AB2C-04FFA46A6F1E}" destId="{93D0BF4A-0B8A-8E4E-9473-2D9273D8179D}" srcOrd="0" destOrd="0" presId="urn:microsoft.com/office/officeart/2005/8/layout/lProcess2"/>
    <dgm:cxn modelId="{01DA2FB0-5F4D-6349-978B-CC0CC4674FA8}" type="presParOf" srcId="{7D0E8817-00B5-D544-AB2C-04FFA46A6F1E}" destId="{7C98E83A-59F1-F247-8D8C-1230993535D0}" srcOrd="1" destOrd="0" presId="urn:microsoft.com/office/officeart/2005/8/layout/lProcess2"/>
    <dgm:cxn modelId="{CB8A92EC-6926-5B45-99DC-136D70F3D0D2}" type="presParOf" srcId="{7D0E8817-00B5-D544-AB2C-04FFA46A6F1E}" destId="{5F47DB64-06A4-014A-A5EC-C4AD022393FD}" srcOrd="2" destOrd="0" presId="urn:microsoft.com/office/officeart/2005/8/layout/lProcess2"/>
    <dgm:cxn modelId="{3B99404A-1CF2-A344-8603-992646643F3A}" type="presParOf" srcId="{5F47DB64-06A4-014A-A5EC-C4AD022393FD}" destId="{06895F93-D025-6049-94D4-97FB27C5B49C}" srcOrd="0" destOrd="0" presId="urn:microsoft.com/office/officeart/2005/8/layout/lProcess2"/>
    <dgm:cxn modelId="{0927C2C1-9B51-884D-BB7E-27A49B6D946E}" type="presParOf" srcId="{06895F93-D025-6049-94D4-97FB27C5B49C}" destId="{45A1DE58-75FA-D142-B5A3-D516CC2017A8}" srcOrd="0" destOrd="0" presId="urn:microsoft.com/office/officeart/2005/8/layout/lProcess2"/>
    <dgm:cxn modelId="{7F760828-DB8E-F044-9381-0ECB1544E695}" type="presParOf" srcId="{06895F93-D025-6049-94D4-97FB27C5B49C}" destId="{4AA11A82-D12A-274C-B97D-3417F9279C66}" srcOrd="1" destOrd="0" presId="urn:microsoft.com/office/officeart/2005/8/layout/lProcess2"/>
    <dgm:cxn modelId="{292DAB03-59EA-6B4A-9482-658CA502F36A}" type="presParOf" srcId="{06895F93-D025-6049-94D4-97FB27C5B49C}" destId="{6C652B36-6B6C-8C4C-AE76-857D92E072B9}" srcOrd="2" destOrd="0" presId="urn:microsoft.com/office/officeart/2005/8/layout/lProcess2"/>
    <dgm:cxn modelId="{0E11A9BF-4574-6C48-BF66-CE329C74FD8A}" type="presParOf" srcId="{06895F93-D025-6049-94D4-97FB27C5B49C}" destId="{7558A313-8292-0641-822A-F6121914BD37}" srcOrd="3" destOrd="0" presId="urn:microsoft.com/office/officeart/2005/8/layout/lProcess2"/>
    <dgm:cxn modelId="{03DEAF5D-149E-8A48-814B-CB5B278189B2}" type="presParOf" srcId="{06895F93-D025-6049-94D4-97FB27C5B49C}" destId="{2E3EAC1F-5C32-F144-AD0E-A4EA64087B0B}" srcOrd="4" destOrd="0" presId="urn:microsoft.com/office/officeart/2005/8/layout/lProcess2"/>
    <dgm:cxn modelId="{0DE047C1-5817-B54E-BAB2-3EC7241745ED}" type="presParOf" srcId="{06895F93-D025-6049-94D4-97FB27C5B49C}" destId="{31442EB6-FA5B-134F-A169-FDB0F3EE7DA1}" srcOrd="5" destOrd="0" presId="urn:microsoft.com/office/officeart/2005/8/layout/lProcess2"/>
    <dgm:cxn modelId="{88FCB4D1-1EE7-FE4D-AFEA-0B5EB95E6A83}" type="presParOf" srcId="{06895F93-D025-6049-94D4-97FB27C5B49C}" destId="{38C4758E-D519-CA4C-AE24-D4FC1B6A91EE}" srcOrd="6" destOrd="0" presId="urn:microsoft.com/office/officeart/2005/8/layout/lProcess2"/>
    <dgm:cxn modelId="{EF7B71C0-64DF-C74C-BCFE-015429852B56}" type="presParOf" srcId="{06895F93-D025-6049-94D4-97FB27C5B49C}" destId="{AA6712C4-0E42-DA46-BA66-DC69464AE7D0}" srcOrd="7" destOrd="0" presId="urn:microsoft.com/office/officeart/2005/8/layout/lProcess2"/>
    <dgm:cxn modelId="{64F4C250-450B-8442-9A56-4BC9B9C9B3AD}" type="presParOf" srcId="{06895F93-D025-6049-94D4-97FB27C5B49C}" destId="{64EC3778-4D6F-AC4D-927A-89E601ADCF75}" srcOrd="8" destOrd="0" presId="urn:microsoft.com/office/officeart/2005/8/layout/lProcess2"/>
    <dgm:cxn modelId="{7D514B4B-EDF7-3A40-9C81-32CA7C4775EC}" type="presParOf" srcId="{6997C48B-B575-D544-9707-5D58886FEB1D}" destId="{6E5699D4-4B95-8543-A5F9-3120C6825C7C}" srcOrd="3" destOrd="0" presId="urn:microsoft.com/office/officeart/2005/8/layout/lProcess2"/>
    <dgm:cxn modelId="{88BC84A7-0DB3-0B4F-BACF-7BC8183B70E7}" type="presParOf" srcId="{6997C48B-B575-D544-9707-5D58886FEB1D}" destId="{A13A76EC-D0C7-EC49-BB3D-761337881F39}" srcOrd="4" destOrd="0" presId="urn:microsoft.com/office/officeart/2005/8/layout/lProcess2"/>
    <dgm:cxn modelId="{46532F1C-A951-9141-A24C-57DC5FB1430F}" type="presParOf" srcId="{A13A76EC-D0C7-EC49-BB3D-761337881F39}" destId="{FFFC3D44-EBEA-D14C-BE83-1CEA208895A7}" srcOrd="0" destOrd="0" presId="urn:microsoft.com/office/officeart/2005/8/layout/lProcess2"/>
    <dgm:cxn modelId="{903D0AC3-2317-F043-BA59-A772FCD2AB36}" type="presParOf" srcId="{A13A76EC-D0C7-EC49-BB3D-761337881F39}" destId="{D5BE5382-C0ED-8E4A-8690-45ACF5D265AD}" srcOrd="1" destOrd="0" presId="urn:microsoft.com/office/officeart/2005/8/layout/lProcess2"/>
    <dgm:cxn modelId="{F2701DA9-85B1-8B4E-9CBE-46D7302CC98E}" type="presParOf" srcId="{A13A76EC-D0C7-EC49-BB3D-761337881F39}" destId="{B9D69CBD-C3AB-2F4A-A034-3AADB85569A5}" srcOrd="2" destOrd="0" presId="urn:microsoft.com/office/officeart/2005/8/layout/lProcess2"/>
    <dgm:cxn modelId="{B5795166-8A9B-A34E-ABBD-0D59B66B2BA7}" type="presParOf" srcId="{B9D69CBD-C3AB-2F4A-A034-3AADB85569A5}" destId="{2FC4BCF4-FD3A-DA46-A624-DB95299AA53C}" srcOrd="0" destOrd="0" presId="urn:microsoft.com/office/officeart/2005/8/layout/lProcess2"/>
    <dgm:cxn modelId="{034735EA-16D8-0647-9529-05651A545688}" type="presParOf" srcId="{2FC4BCF4-FD3A-DA46-A624-DB95299AA53C}" destId="{80CE06CF-7689-AF4E-B42B-7A7246846C33}" srcOrd="0" destOrd="0" presId="urn:microsoft.com/office/officeart/2005/8/layout/lProcess2"/>
    <dgm:cxn modelId="{B72BD7D8-F14B-194B-8B0F-8C2C09595A27}" type="presParOf" srcId="{2FC4BCF4-FD3A-DA46-A624-DB95299AA53C}" destId="{4ADA4E7A-7455-124D-A532-CFDB7A64051E}" srcOrd="1" destOrd="0" presId="urn:microsoft.com/office/officeart/2005/8/layout/lProcess2"/>
    <dgm:cxn modelId="{7E6D23FD-8199-A34F-A64E-B46067BC810B}" type="presParOf" srcId="{2FC4BCF4-FD3A-DA46-A624-DB95299AA53C}" destId="{76A6699F-8F7A-7849-897E-699CA9C86828}" srcOrd="2" destOrd="0" presId="urn:microsoft.com/office/officeart/2005/8/layout/lProcess2"/>
    <dgm:cxn modelId="{E553EA59-DC8B-CB43-BBAE-62FCD99E353E}" type="presParOf" srcId="{2FC4BCF4-FD3A-DA46-A624-DB95299AA53C}" destId="{E0588CF2-8FD0-C442-AAD8-7E7A584FD2EA}" srcOrd="3" destOrd="0" presId="urn:microsoft.com/office/officeart/2005/8/layout/lProcess2"/>
    <dgm:cxn modelId="{EC44A1B8-1283-9443-A3FA-A83407052E32}" type="presParOf" srcId="{2FC4BCF4-FD3A-DA46-A624-DB95299AA53C}" destId="{3A460F26-D280-A249-A2B4-BDB9EA42A6AA}" srcOrd="4" destOrd="0" presId="urn:microsoft.com/office/officeart/2005/8/layout/lProcess2"/>
    <dgm:cxn modelId="{851EC494-B53A-CD4A-948B-B2CBE51EBFEC}" type="presParOf" srcId="{2FC4BCF4-FD3A-DA46-A624-DB95299AA53C}" destId="{4CC70681-9E88-6A49-9AF9-DA543E4857C1}" srcOrd="5" destOrd="0" presId="urn:microsoft.com/office/officeart/2005/8/layout/lProcess2"/>
    <dgm:cxn modelId="{C5FCB1D2-983D-B347-8704-79B85BC4F610}" type="presParOf" srcId="{2FC4BCF4-FD3A-DA46-A624-DB95299AA53C}" destId="{5F46FC02-DD51-1A4E-B16A-73598E087713}" srcOrd="6" destOrd="0" presId="urn:microsoft.com/office/officeart/2005/8/layout/lProcess2"/>
    <dgm:cxn modelId="{9FF2E3CD-1343-7E47-945E-BE3AC5D5C01D}" type="presParOf" srcId="{6997C48B-B575-D544-9707-5D58886FEB1D}" destId="{96BA733D-C1B9-7242-AD16-4A1FC8E3A6A8}" srcOrd="5" destOrd="0" presId="urn:microsoft.com/office/officeart/2005/8/layout/lProcess2"/>
    <dgm:cxn modelId="{DC05A5B8-3D57-6F43-8ACE-5A60EFE18596}" type="presParOf" srcId="{6997C48B-B575-D544-9707-5D58886FEB1D}" destId="{BF9DA448-FA40-4F46-B9C9-3B7B65471675}" srcOrd="6" destOrd="0" presId="urn:microsoft.com/office/officeart/2005/8/layout/lProcess2"/>
    <dgm:cxn modelId="{B13787F4-F20D-7149-91BA-8F90A1F97C59}" type="presParOf" srcId="{BF9DA448-FA40-4F46-B9C9-3B7B65471675}" destId="{0A646955-524E-0E48-9E0A-CC124BA0C1AB}" srcOrd="0" destOrd="0" presId="urn:microsoft.com/office/officeart/2005/8/layout/lProcess2"/>
    <dgm:cxn modelId="{57CA6C57-13DF-4F4A-9C1A-86AB063E30AF}" type="presParOf" srcId="{BF9DA448-FA40-4F46-B9C9-3B7B65471675}" destId="{75585B12-1417-9A44-BF5C-8848AC6B85BC}" srcOrd="1" destOrd="0" presId="urn:microsoft.com/office/officeart/2005/8/layout/lProcess2"/>
    <dgm:cxn modelId="{79273A11-77B8-BB4D-9D7D-F70670BF7CE8}" type="presParOf" srcId="{BF9DA448-FA40-4F46-B9C9-3B7B65471675}" destId="{BF6AECD7-F692-BB40-ABD5-924506A1A576}" srcOrd="2" destOrd="0" presId="urn:microsoft.com/office/officeart/2005/8/layout/lProcess2"/>
    <dgm:cxn modelId="{DE6D20A1-D788-CC4D-89A7-778C12584CF4}" type="presParOf" srcId="{BF6AECD7-F692-BB40-ABD5-924506A1A576}" destId="{AA4CC6EE-A4D8-5D44-A64A-F0C7B9324B33}" srcOrd="0" destOrd="0" presId="urn:microsoft.com/office/officeart/2005/8/layout/lProcess2"/>
    <dgm:cxn modelId="{00FB43AC-4B50-FB42-942B-FD1C5209B4E3}" type="presParOf" srcId="{AA4CC6EE-A4D8-5D44-A64A-F0C7B9324B33}" destId="{EBC430A7-B15E-D147-B815-57DD12B59A32}" srcOrd="0" destOrd="0" presId="urn:microsoft.com/office/officeart/2005/8/layout/lProcess2"/>
    <dgm:cxn modelId="{5148B526-7B8C-1044-BEF3-469E54C42DC5}" type="presParOf" srcId="{AA4CC6EE-A4D8-5D44-A64A-F0C7B9324B33}" destId="{A37AF5E9-964E-E744-B33F-47D16B416EB7}" srcOrd="1" destOrd="0" presId="urn:microsoft.com/office/officeart/2005/8/layout/lProcess2"/>
    <dgm:cxn modelId="{2A492B4E-04D0-944C-AD92-2E423DF118F6}" type="presParOf" srcId="{AA4CC6EE-A4D8-5D44-A64A-F0C7B9324B33}" destId="{97C801C3-0520-B847-98E8-D2A8B0561B8F}" srcOrd="2" destOrd="0" presId="urn:microsoft.com/office/officeart/2005/8/layout/lProcess2"/>
    <dgm:cxn modelId="{404A8A26-E0F8-6949-B664-B1F786290406}" type="presParOf" srcId="{AA4CC6EE-A4D8-5D44-A64A-F0C7B9324B33}" destId="{AE7C6533-59B8-5D4F-8DBF-2B9386202478}" srcOrd="3" destOrd="0" presId="urn:microsoft.com/office/officeart/2005/8/layout/lProcess2"/>
    <dgm:cxn modelId="{7E3E6E21-F221-C44A-8130-69394C765361}" type="presParOf" srcId="{AA4CC6EE-A4D8-5D44-A64A-F0C7B9324B33}" destId="{A17F4015-41D4-8946-920E-BFEC22E55C66}" srcOrd="4" destOrd="0" presId="urn:microsoft.com/office/officeart/2005/8/layout/lProcess2"/>
    <dgm:cxn modelId="{5AC28DBC-019C-BD45-B007-153276620AFD}" type="presParOf" srcId="{6997C48B-B575-D544-9707-5D58886FEB1D}" destId="{3C9A377B-B16D-8B44-9A7B-E6AE73C0E873}" srcOrd="7" destOrd="0" presId="urn:microsoft.com/office/officeart/2005/8/layout/lProcess2"/>
    <dgm:cxn modelId="{CE80A88C-90C2-CF45-8FE3-67B5D3AB4E9D}" type="presParOf" srcId="{6997C48B-B575-D544-9707-5D58886FEB1D}" destId="{D7AAF42B-F770-3D4B-8AEA-AF946F02FC2A}" srcOrd="8" destOrd="0" presId="urn:microsoft.com/office/officeart/2005/8/layout/lProcess2"/>
    <dgm:cxn modelId="{3778CB32-6C06-CE4D-AE26-C2B28409463D}" type="presParOf" srcId="{D7AAF42B-F770-3D4B-8AEA-AF946F02FC2A}" destId="{F4854C1A-FBD0-C247-86E5-980C0B5557E3}" srcOrd="0" destOrd="0" presId="urn:microsoft.com/office/officeart/2005/8/layout/lProcess2"/>
    <dgm:cxn modelId="{3A8A3C91-DF8B-294F-A5D7-8CB9B61037C0}" type="presParOf" srcId="{D7AAF42B-F770-3D4B-8AEA-AF946F02FC2A}" destId="{B51C60B1-BA00-6449-B170-901274886D0D}" srcOrd="1" destOrd="0" presId="urn:microsoft.com/office/officeart/2005/8/layout/lProcess2"/>
    <dgm:cxn modelId="{9EE8D837-1841-974F-83D1-BF02138D716D}" type="presParOf" srcId="{D7AAF42B-F770-3D4B-8AEA-AF946F02FC2A}" destId="{561D3BA4-13FF-084D-BE63-CF17363B20A6}" srcOrd="2" destOrd="0" presId="urn:microsoft.com/office/officeart/2005/8/layout/lProcess2"/>
    <dgm:cxn modelId="{5A6103AC-BFD1-8749-9FEF-3A160B4EBE0C}" type="presParOf" srcId="{561D3BA4-13FF-084D-BE63-CF17363B20A6}" destId="{9981B7D0-33D5-A749-89D1-633EECE788D0}" srcOrd="0" destOrd="0" presId="urn:microsoft.com/office/officeart/2005/8/layout/lProcess2"/>
    <dgm:cxn modelId="{4F11143F-86EE-AE48-B844-5FF0A585779E}" type="presParOf" srcId="{9981B7D0-33D5-A749-89D1-633EECE788D0}" destId="{7AEDE1F6-A82A-DF4C-9D21-E2B98FF5B5F6}" srcOrd="0" destOrd="0" presId="urn:microsoft.com/office/officeart/2005/8/layout/lProcess2"/>
    <dgm:cxn modelId="{5EE8C713-0684-5A48-B360-135D03B03523}" type="presParOf" srcId="{9981B7D0-33D5-A749-89D1-633EECE788D0}" destId="{458FE9AE-9E8A-654E-AEDB-A1E1C443B8AD}" srcOrd="1" destOrd="0" presId="urn:microsoft.com/office/officeart/2005/8/layout/lProcess2"/>
    <dgm:cxn modelId="{5B4CA384-77F3-7C44-88CE-18A36CE6BDEE}" type="presParOf" srcId="{9981B7D0-33D5-A749-89D1-633EECE788D0}" destId="{69818944-7551-8C48-8329-AC71FEDD5C4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E7D3F2-3462-7C4D-ACA2-FCDBDF326648}" type="doc">
      <dgm:prSet loTypeId="urn:microsoft.com/office/officeart/2005/8/layout/target2" loCatId="" qsTypeId="urn:microsoft.com/office/officeart/2005/8/quickstyle/3D2" qsCatId="3D" csTypeId="urn:microsoft.com/office/officeart/2005/8/colors/colorful1#18" csCatId="colorful" phldr="1"/>
      <dgm:spPr/>
      <dgm:t>
        <a:bodyPr/>
        <a:lstStyle/>
        <a:p>
          <a:endParaRPr lang="zh-TW" altLang="en-US"/>
        </a:p>
      </dgm:t>
    </dgm:pt>
    <dgm:pt modelId="{CB81BF1B-5F21-FE4E-9EB1-E34F8ADAC486}">
      <dgm:prSet phldrT="[文字]"/>
      <dgm:spPr/>
      <dgm:t>
        <a:bodyPr/>
        <a:lstStyle/>
        <a:p>
          <a:r>
            <a:rPr lang="en-US" altLang="zh-TW" dirty="0" smtClean="0"/>
            <a:t>WHO</a:t>
          </a:r>
          <a:endParaRPr lang="zh-TW" altLang="en-US" dirty="0"/>
        </a:p>
      </dgm:t>
    </dgm:pt>
    <dgm:pt modelId="{9F235941-7D5A-5F47-AB82-0CCE88DFCD0D}" type="parTrans" cxnId="{7D2C02DF-E529-4D4A-BBF9-BDB00BDA8E3C}">
      <dgm:prSet/>
      <dgm:spPr/>
      <dgm:t>
        <a:bodyPr/>
        <a:lstStyle/>
        <a:p>
          <a:endParaRPr lang="zh-TW" altLang="en-US"/>
        </a:p>
      </dgm:t>
    </dgm:pt>
    <dgm:pt modelId="{048D715D-F6CD-FE43-85B5-C5D5D73F2B33}" type="sibTrans" cxnId="{7D2C02DF-E529-4D4A-BBF9-BDB00BDA8E3C}">
      <dgm:prSet/>
      <dgm:spPr/>
      <dgm:t>
        <a:bodyPr/>
        <a:lstStyle/>
        <a:p>
          <a:endParaRPr lang="zh-TW" altLang="en-US"/>
        </a:p>
      </dgm:t>
    </dgm:pt>
    <dgm:pt modelId="{EC2326B6-4AC7-B04A-A4D7-283E80416F97}">
      <dgm:prSet phldrT="[文字]"/>
      <dgm:spPr/>
      <dgm:t>
        <a:bodyPr/>
        <a:lstStyle/>
        <a:p>
          <a:r>
            <a:rPr lang="zh-TW" altLang="en-US" dirty="0" smtClean="0"/>
            <a:t>誰來寫</a:t>
          </a:r>
          <a:endParaRPr lang="zh-TW" altLang="en-US" dirty="0"/>
        </a:p>
      </dgm:t>
    </dgm:pt>
    <dgm:pt modelId="{51F013AF-485C-E740-8909-E195CF47981C}" type="parTrans" cxnId="{D664DCA4-9710-0942-9873-D0C024A4FC75}">
      <dgm:prSet/>
      <dgm:spPr/>
      <dgm:t>
        <a:bodyPr/>
        <a:lstStyle/>
        <a:p>
          <a:endParaRPr lang="zh-TW" altLang="en-US"/>
        </a:p>
      </dgm:t>
    </dgm:pt>
    <dgm:pt modelId="{9982F4D8-DA47-F141-8C39-8E504F083959}" type="sibTrans" cxnId="{D664DCA4-9710-0942-9873-D0C024A4FC75}">
      <dgm:prSet/>
      <dgm:spPr/>
      <dgm:t>
        <a:bodyPr/>
        <a:lstStyle/>
        <a:p>
          <a:endParaRPr lang="zh-TW" altLang="en-US"/>
        </a:p>
      </dgm:t>
    </dgm:pt>
    <dgm:pt modelId="{37BE5606-78BB-4E4B-86A1-C3F6D53B0255}">
      <dgm:prSet phldrT="[文字]"/>
      <dgm:spPr/>
      <dgm:t>
        <a:bodyPr/>
        <a:lstStyle/>
        <a:p>
          <a:r>
            <a:rPr lang="zh-TW" altLang="en-US" dirty="0" smtClean="0"/>
            <a:t>給誰看</a:t>
          </a:r>
          <a:endParaRPr lang="zh-TW" altLang="en-US" dirty="0"/>
        </a:p>
      </dgm:t>
    </dgm:pt>
    <dgm:pt modelId="{4FCA365A-4AD0-6942-AB5A-5816DB0FCCFE}" type="parTrans" cxnId="{2B96EF5D-C88F-ED46-AB92-028EE6E90241}">
      <dgm:prSet/>
      <dgm:spPr/>
      <dgm:t>
        <a:bodyPr/>
        <a:lstStyle/>
        <a:p>
          <a:endParaRPr lang="zh-TW" altLang="en-US"/>
        </a:p>
      </dgm:t>
    </dgm:pt>
    <dgm:pt modelId="{67D8F3B3-90C8-C549-9525-86F39E6DF8D6}" type="sibTrans" cxnId="{2B96EF5D-C88F-ED46-AB92-028EE6E90241}">
      <dgm:prSet/>
      <dgm:spPr/>
      <dgm:t>
        <a:bodyPr/>
        <a:lstStyle/>
        <a:p>
          <a:endParaRPr lang="zh-TW" altLang="en-US"/>
        </a:p>
      </dgm:t>
    </dgm:pt>
    <dgm:pt modelId="{BA77AD9A-FAEF-D64D-BD29-DB15BE4DE0EA}">
      <dgm:prSet phldrT="[文字]"/>
      <dgm:spPr/>
      <dgm:t>
        <a:bodyPr/>
        <a:lstStyle/>
        <a:p>
          <a:r>
            <a:rPr lang="en-US" altLang="zh-TW" dirty="0" smtClean="0"/>
            <a:t>WHEN</a:t>
          </a:r>
          <a:endParaRPr lang="zh-TW" altLang="en-US" dirty="0"/>
        </a:p>
      </dgm:t>
    </dgm:pt>
    <dgm:pt modelId="{39E3C20A-6C51-514A-A485-7235A3098AB9}" type="parTrans" cxnId="{F9E845B9-E403-DB44-948A-EB453DDE32C4}">
      <dgm:prSet/>
      <dgm:spPr/>
      <dgm:t>
        <a:bodyPr/>
        <a:lstStyle/>
        <a:p>
          <a:endParaRPr lang="zh-TW" altLang="en-US"/>
        </a:p>
      </dgm:t>
    </dgm:pt>
    <dgm:pt modelId="{8E647747-DB9E-F340-B15C-FB6A3B2FB6EA}" type="sibTrans" cxnId="{F9E845B9-E403-DB44-948A-EB453DDE32C4}">
      <dgm:prSet/>
      <dgm:spPr/>
      <dgm:t>
        <a:bodyPr/>
        <a:lstStyle/>
        <a:p>
          <a:endParaRPr lang="zh-TW" altLang="en-US"/>
        </a:p>
      </dgm:t>
    </dgm:pt>
    <dgm:pt modelId="{FD9C0ABB-F55A-CA4B-87B2-39141D828372}">
      <dgm:prSet phldrT="[文字]"/>
      <dgm:spPr/>
      <dgm:t>
        <a:bodyPr/>
        <a:lstStyle/>
        <a:p>
          <a:r>
            <a:rPr lang="zh-TW" altLang="en-US" dirty="0" smtClean="0"/>
            <a:t>撰寫時機</a:t>
          </a:r>
          <a:endParaRPr lang="zh-TW" altLang="en-US" dirty="0"/>
        </a:p>
      </dgm:t>
    </dgm:pt>
    <dgm:pt modelId="{AB144F7E-87A6-3E49-9363-B9E9E4F58E3B}" type="parTrans" cxnId="{53A88D66-2C9F-FF4C-8F6D-238D87173FC7}">
      <dgm:prSet/>
      <dgm:spPr/>
      <dgm:t>
        <a:bodyPr/>
        <a:lstStyle/>
        <a:p>
          <a:endParaRPr lang="zh-TW" altLang="en-US"/>
        </a:p>
      </dgm:t>
    </dgm:pt>
    <dgm:pt modelId="{A05EFE81-ED3C-A348-BD84-06AD9728D927}" type="sibTrans" cxnId="{53A88D66-2C9F-FF4C-8F6D-238D87173FC7}">
      <dgm:prSet/>
      <dgm:spPr/>
      <dgm:t>
        <a:bodyPr/>
        <a:lstStyle/>
        <a:p>
          <a:endParaRPr lang="zh-TW" altLang="en-US"/>
        </a:p>
      </dgm:t>
    </dgm:pt>
    <dgm:pt modelId="{0110E473-608E-AA44-AD99-E9A12949ED4E}">
      <dgm:prSet phldrT="[文字]"/>
      <dgm:spPr/>
      <dgm:t>
        <a:bodyPr/>
        <a:lstStyle/>
        <a:p>
          <a:r>
            <a:rPr lang="zh-TW" altLang="en-US" dirty="0" smtClean="0"/>
            <a:t>寫作頻率</a:t>
          </a:r>
          <a:endParaRPr lang="zh-TW" altLang="en-US" dirty="0"/>
        </a:p>
      </dgm:t>
    </dgm:pt>
    <dgm:pt modelId="{6F6CBB62-84D8-F044-9E00-35D06D313484}" type="parTrans" cxnId="{3B0E4F0B-E76A-0948-AB0E-4ECB316C1FB5}">
      <dgm:prSet/>
      <dgm:spPr/>
      <dgm:t>
        <a:bodyPr/>
        <a:lstStyle/>
        <a:p>
          <a:endParaRPr lang="zh-TW" altLang="en-US"/>
        </a:p>
      </dgm:t>
    </dgm:pt>
    <dgm:pt modelId="{16CD0D06-F422-D34C-8639-A6968B788185}" type="sibTrans" cxnId="{3B0E4F0B-E76A-0948-AB0E-4ECB316C1FB5}">
      <dgm:prSet/>
      <dgm:spPr/>
      <dgm:t>
        <a:bodyPr/>
        <a:lstStyle/>
        <a:p>
          <a:endParaRPr lang="zh-TW" altLang="en-US"/>
        </a:p>
      </dgm:t>
    </dgm:pt>
    <dgm:pt modelId="{D37FF200-81A0-AE4D-85DF-8C9650B1734F}">
      <dgm:prSet phldrT="[文字]"/>
      <dgm:spPr/>
      <dgm:t>
        <a:bodyPr/>
        <a:lstStyle/>
        <a:p>
          <a:r>
            <a:rPr lang="en-US" altLang="zh-TW" dirty="0" smtClean="0"/>
            <a:t>WHY</a:t>
          </a:r>
          <a:endParaRPr lang="zh-TW" altLang="en-US" dirty="0"/>
        </a:p>
      </dgm:t>
    </dgm:pt>
    <dgm:pt modelId="{F9B5A995-A2FD-C74A-A9A5-2C804C433028}" type="parTrans" cxnId="{6CA43697-3142-424B-A2CF-B7CAA38B778D}">
      <dgm:prSet/>
      <dgm:spPr/>
      <dgm:t>
        <a:bodyPr/>
        <a:lstStyle/>
        <a:p>
          <a:endParaRPr lang="zh-TW" altLang="en-US"/>
        </a:p>
      </dgm:t>
    </dgm:pt>
    <dgm:pt modelId="{657180F2-F357-7D49-AB72-64B00FF4A614}" type="sibTrans" cxnId="{6CA43697-3142-424B-A2CF-B7CAA38B778D}">
      <dgm:prSet/>
      <dgm:spPr/>
      <dgm:t>
        <a:bodyPr/>
        <a:lstStyle/>
        <a:p>
          <a:endParaRPr lang="zh-TW" altLang="en-US"/>
        </a:p>
      </dgm:t>
    </dgm:pt>
    <dgm:pt modelId="{2313EC14-316D-F24B-8986-EF4693F1A42D}">
      <dgm:prSet phldrT="[文字]"/>
      <dgm:spPr/>
      <dgm:t>
        <a:bodyPr/>
        <a:lstStyle/>
        <a:p>
          <a:r>
            <a:rPr lang="zh-TW" altLang="en-US" dirty="0" smtClean="0"/>
            <a:t>增資</a:t>
          </a:r>
          <a:endParaRPr lang="zh-TW" altLang="en-US" dirty="0"/>
        </a:p>
      </dgm:t>
    </dgm:pt>
    <dgm:pt modelId="{83B09B04-C3AF-1744-8779-7A8168C0B50D}" type="parTrans" cxnId="{6A93C89B-DA46-924D-8271-C0120C7B943A}">
      <dgm:prSet/>
      <dgm:spPr/>
      <dgm:t>
        <a:bodyPr/>
        <a:lstStyle/>
        <a:p>
          <a:endParaRPr lang="zh-TW" altLang="en-US"/>
        </a:p>
      </dgm:t>
    </dgm:pt>
    <dgm:pt modelId="{0AD28535-19B4-5F42-8659-9EBDF8A83F68}" type="sibTrans" cxnId="{6A93C89B-DA46-924D-8271-C0120C7B943A}">
      <dgm:prSet/>
      <dgm:spPr/>
      <dgm:t>
        <a:bodyPr/>
        <a:lstStyle/>
        <a:p>
          <a:endParaRPr lang="zh-TW" altLang="en-US"/>
        </a:p>
      </dgm:t>
    </dgm:pt>
    <dgm:pt modelId="{30E0FE3A-05E5-2744-A256-2C216A49086C}">
      <dgm:prSet phldrT="[文字]"/>
      <dgm:spPr/>
      <dgm:t>
        <a:bodyPr/>
        <a:lstStyle/>
        <a:p>
          <a:r>
            <a:rPr lang="zh-TW" altLang="en-US" dirty="0" smtClean="0"/>
            <a:t>貸款</a:t>
          </a:r>
          <a:endParaRPr lang="zh-TW" altLang="en-US" dirty="0"/>
        </a:p>
      </dgm:t>
    </dgm:pt>
    <dgm:pt modelId="{4EB06C11-CF90-BC4C-9773-99DCE39EC095}" type="parTrans" cxnId="{88D004E0-8A76-634F-B98C-B71CB98E631C}">
      <dgm:prSet/>
      <dgm:spPr/>
      <dgm:t>
        <a:bodyPr/>
        <a:lstStyle/>
        <a:p>
          <a:endParaRPr lang="zh-TW" altLang="en-US"/>
        </a:p>
      </dgm:t>
    </dgm:pt>
    <dgm:pt modelId="{43C2270F-505B-C945-8F0B-EA916952080C}" type="sibTrans" cxnId="{88D004E0-8A76-634F-B98C-B71CB98E631C}">
      <dgm:prSet/>
      <dgm:spPr/>
      <dgm:t>
        <a:bodyPr/>
        <a:lstStyle/>
        <a:p>
          <a:endParaRPr lang="zh-TW" altLang="en-US"/>
        </a:p>
      </dgm:t>
    </dgm:pt>
    <dgm:pt modelId="{AFBAC3A4-5BDA-2349-9A93-2269CE78C122}">
      <dgm:prSet phldrT="[文字]"/>
      <dgm:spPr/>
      <dgm:t>
        <a:bodyPr/>
        <a:lstStyle/>
        <a:p>
          <a:r>
            <a:rPr lang="zh-TW" altLang="en-US" dirty="0" smtClean="0"/>
            <a:t>補助</a:t>
          </a:r>
          <a:endParaRPr lang="zh-TW" altLang="en-US" dirty="0"/>
        </a:p>
      </dgm:t>
    </dgm:pt>
    <dgm:pt modelId="{484AD949-11FB-4241-B7EB-0F2FEEB858DE}" type="parTrans" cxnId="{79F91AFD-09D1-E84F-99FA-9811095156DE}">
      <dgm:prSet/>
      <dgm:spPr/>
    </dgm:pt>
    <dgm:pt modelId="{3CFEAE59-EC6B-E149-A3B6-19148A3DB592}" type="sibTrans" cxnId="{79F91AFD-09D1-E84F-99FA-9811095156DE}">
      <dgm:prSet/>
      <dgm:spPr/>
    </dgm:pt>
    <dgm:pt modelId="{87938832-6793-144A-AF8E-FE605D928583}" type="pres">
      <dgm:prSet presAssocID="{6BE7D3F2-3462-7C4D-ACA2-FCDBDF32664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3E0EB01-FB2D-EE4B-88FC-53D8315AD6F9}" type="pres">
      <dgm:prSet presAssocID="{6BE7D3F2-3462-7C4D-ACA2-FCDBDF326648}" presName="outerBox" presStyleCnt="0"/>
      <dgm:spPr/>
    </dgm:pt>
    <dgm:pt modelId="{5CB52895-AECE-BE48-80E0-85F87C789EEF}" type="pres">
      <dgm:prSet presAssocID="{6BE7D3F2-3462-7C4D-ACA2-FCDBDF326648}" presName="outerBoxParent" presStyleLbl="node1" presStyleIdx="0" presStyleCnt="3"/>
      <dgm:spPr/>
      <dgm:t>
        <a:bodyPr/>
        <a:lstStyle/>
        <a:p>
          <a:endParaRPr lang="zh-TW" altLang="en-US"/>
        </a:p>
      </dgm:t>
    </dgm:pt>
    <dgm:pt modelId="{DAA8C388-16E6-8548-B0F8-FAC135316B17}" type="pres">
      <dgm:prSet presAssocID="{6BE7D3F2-3462-7C4D-ACA2-FCDBDF326648}" presName="outerBoxChildren" presStyleCnt="0"/>
      <dgm:spPr/>
    </dgm:pt>
    <dgm:pt modelId="{B8AFDC26-6F89-6347-ACFF-1BA1374D0BB1}" type="pres">
      <dgm:prSet presAssocID="{EC2326B6-4AC7-B04A-A4D7-283E80416F97}" presName="oChild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7B7F03-15E8-7A4A-862C-138B8E193726}" type="pres">
      <dgm:prSet presAssocID="{9982F4D8-DA47-F141-8C39-8E504F083959}" presName="outerSibTrans" presStyleCnt="0"/>
      <dgm:spPr/>
    </dgm:pt>
    <dgm:pt modelId="{A08F11D7-A026-E547-B746-7C028776B6CD}" type="pres">
      <dgm:prSet presAssocID="{37BE5606-78BB-4E4B-86A1-C3F6D53B0255}" presName="oChild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F19858-F843-EA4B-8912-4CC2FF91DCA6}" type="pres">
      <dgm:prSet presAssocID="{6BE7D3F2-3462-7C4D-ACA2-FCDBDF326648}" presName="middleBox" presStyleCnt="0"/>
      <dgm:spPr/>
    </dgm:pt>
    <dgm:pt modelId="{C2C676D0-793B-FF41-91C7-B582DDDA872A}" type="pres">
      <dgm:prSet presAssocID="{6BE7D3F2-3462-7C4D-ACA2-FCDBDF326648}" presName="middleBoxParent" presStyleLbl="node1" presStyleIdx="1" presStyleCnt="3"/>
      <dgm:spPr/>
      <dgm:t>
        <a:bodyPr/>
        <a:lstStyle/>
        <a:p>
          <a:endParaRPr lang="zh-TW" altLang="en-US"/>
        </a:p>
      </dgm:t>
    </dgm:pt>
    <dgm:pt modelId="{932E2A61-D0DF-CA4B-ACEC-84F15E0D005E}" type="pres">
      <dgm:prSet presAssocID="{6BE7D3F2-3462-7C4D-ACA2-FCDBDF326648}" presName="middleBoxChildren" presStyleCnt="0"/>
      <dgm:spPr/>
    </dgm:pt>
    <dgm:pt modelId="{69BF61FA-88B6-6643-8BB2-549B66817C62}" type="pres">
      <dgm:prSet presAssocID="{FD9C0ABB-F55A-CA4B-87B2-39141D828372}" presName="mChild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07E25-795C-E14E-8CEC-8C686970BC83}" type="pres">
      <dgm:prSet presAssocID="{A05EFE81-ED3C-A348-BD84-06AD9728D927}" presName="middleSibTrans" presStyleCnt="0"/>
      <dgm:spPr/>
    </dgm:pt>
    <dgm:pt modelId="{2214D77B-15C8-2943-9FD0-81A70E40E73F}" type="pres">
      <dgm:prSet presAssocID="{0110E473-608E-AA44-AD99-E9A12949ED4E}" presName="mChild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7D0FC9-5131-5144-ACFF-4BE5E6A0BF2C}" type="pres">
      <dgm:prSet presAssocID="{6BE7D3F2-3462-7C4D-ACA2-FCDBDF326648}" presName="centerBox" presStyleCnt="0"/>
      <dgm:spPr/>
    </dgm:pt>
    <dgm:pt modelId="{AC98EBF3-D29D-A14F-87D0-7E5CFC00279D}" type="pres">
      <dgm:prSet presAssocID="{6BE7D3F2-3462-7C4D-ACA2-FCDBDF326648}" presName="centerBoxParent" presStyleLbl="node1" presStyleIdx="2" presStyleCnt="3"/>
      <dgm:spPr/>
      <dgm:t>
        <a:bodyPr/>
        <a:lstStyle/>
        <a:p>
          <a:endParaRPr lang="zh-TW" altLang="en-US"/>
        </a:p>
      </dgm:t>
    </dgm:pt>
    <dgm:pt modelId="{EA7EF656-F078-5A48-86D5-2C9229445035}" type="pres">
      <dgm:prSet presAssocID="{6BE7D3F2-3462-7C4D-ACA2-FCDBDF326648}" presName="centerBoxChildren" presStyleCnt="0"/>
      <dgm:spPr/>
    </dgm:pt>
    <dgm:pt modelId="{40411299-CF1E-274B-A5F7-02570A6AD131}" type="pres">
      <dgm:prSet presAssocID="{2313EC14-316D-F24B-8986-EF4693F1A42D}" presName="cChild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37C88-743B-7740-8C5C-D1F5E69A43D9}" type="pres">
      <dgm:prSet presAssocID="{0AD28535-19B4-5F42-8659-9EBDF8A83F68}" presName="centerSibTrans" presStyleCnt="0"/>
      <dgm:spPr/>
    </dgm:pt>
    <dgm:pt modelId="{ACDB51DE-68EB-7E4D-9B83-A1DAFD0E8BA5}" type="pres">
      <dgm:prSet presAssocID="{30E0FE3A-05E5-2744-A256-2C216A49086C}" presName="cChild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7F00B9-4CD7-2443-A180-4A22D583C523}" type="pres">
      <dgm:prSet presAssocID="{43C2270F-505B-C945-8F0B-EA916952080C}" presName="centerSibTrans" presStyleCnt="0"/>
      <dgm:spPr/>
    </dgm:pt>
    <dgm:pt modelId="{9122D4C4-60F8-CC4E-B5F8-C22C7759999D}" type="pres">
      <dgm:prSet presAssocID="{AFBAC3A4-5BDA-2349-9A93-2269CE78C122}" presName="cChild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A43697-3142-424B-A2CF-B7CAA38B778D}" srcId="{6BE7D3F2-3462-7C4D-ACA2-FCDBDF326648}" destId="{D37FF200-81A0-AE4D-85DF-8C9650B1734F}" srcOrd="2" destOrd="0" parTransId="{F9B5A995-A2FD-C74A-A9A5-2C804C433028}" sibTransId="{657180F2-F357-7D49-AB72-64B00FF4A614}"/>
    <dgm:cxn modelId="{53A88D66-2C9F-FF4C-8F6D-238D87173FC7}" srcId="{BA77AD9A-FAEF-D64D-BD29-DB15BE4DE0EA}" destId="{FD9C0ABB-F55A-CA4B-87B2-39141D828372}" srcOrd="0" destOrd="0" parTransId="{AB144F7E-87A6-3E49-9363-B9E9E4F58E3B}" sibTransId="{A05EFE81-ED3C-A348-BD84-06AD9728D927}"/>
    <dgm:cxn modelId="{7D2C02DF-E529-4D4A-BBF9-BDB00BDA8E3C}" srcId="{6BE7D3F2-3462-7C4D-ACA2-FCDBDF326648}" destId="{CB81BF1B-5F21-FE4E-9EB1-E34F8ADAC486}" srcOrd="0" destOrd="0" parTransId="{9F235941-7D5A-5F47-AB82-0CCE88DFCD0D}" sibTransId="{048D715D-F6CD-FE43-85B5-C5D5D73F2B33}"/>
    <dgm:cxn modelId="{79F91AFD-09D1-E84F-99FA-9811095156DE}" srcId="{D37FF200-81A0-AE4D-85DF-8C9650B1734F}" destId="{AFBAC3A4-5BDA-2349-9A93-2269CE78C122}" srcOrd="2" destOrd="0" parTransId="{484AD949-11FB-4241-B7EB-0F2FEEB858DE}" sibTransId="{3CFEAE59-EC6B-E149-A3B6-19148A3DB592}"/>
    <dgm:cxn modelId="{D664DCA4-9710-0942-9873-D0C024A4FC75}" srcId="{CB81BF1B-5F21-FE4E-9EB1-E34F8ADAC486}" destId="{EC2326B6-4AC7-B04A-A4D7-283E80416F97}" srcOrd="0" destOrd="0" parTransId="{51F013AF-485C-E740-8909-E195CF47981C}" sibTransId="{9982F4D8-DA47-F141-8C39-8E504F083959}"/>
    <dgm:cxn modelId="{2B96EF5D-C88F-ED46-AB92-028EE6E90241}" srcId="{CB81BF1B-5F21-FE4E-9EB1-E34F8ADAC486}" destId="{37BE5606-78BB-4E4B-86A1-C3F6D53B0255}" srcOrd="1" destOrd="0" parTransId="{4FCA365A-4AD0-6942-AB5A-5816DB0FCCFE}" sibTransId="{67D8F3B3-90C8-C549-9525-86F39E6DF8D6}"/>
    <dgm:cxn modelId="{26D785E4-5D7F-F645-8BF0-D55355897F80}" type="presOf" srcId="{FD9C0ABB-F55A-CA4B-87B2-39141D828372}" destId="{69BF61FA-88B6-6643-8BB2-549B66817C62}" srcOrd="0" destOrd="0" presId="urn:microsoft.com/office/officeart/2005/8/layout/target2"/>
    <dgm:cxn modelId="{95AACE88-0030-A940-A003-938000718F4B}" type="presOf" srcId="{37BE5606-78BB-4E4B-86A1-C3F6D53B0255}" destId="{A08F11D7-A026-E547-B746-7C028776B6CD}" srcOrd="0" destOrd="0" presId="urn:microsoft.com/office/officeart/2005/8/layout/target2"/>
    <dgm:cxn modelId="{C4FFEE23-6260-E04F-A791-503936356040}" type="presOf" srcId="{0110E473-608E-AA44-AD99-E9A12949ED4E}" destId="{2214D77B-15C8-2943-9FD0-81A70E40E73F}" srcOrd="0" destOrd="0" presId="urn:microsoft.com/office/officeart/2005/8/layout/target2"/>
    <dgm:cxn modelId="{F9E845B9-E403-DB44-948A-EB453DDE32C4}" srcId="{6BE7D3F2-3462-7C4D-ACA2-FCDBDF326648}" destId="{BA77AD9A-FAEF-D64D-BD29-DB15BE4DE0EA}" srcOrd="1" destOrd="0" parTransId="{39E3C20A-6C51-514A-A485-7235A3098AB9}" sibTransId="{8E647747-DB9E-F340-B15C-FB6A3B2FB6EA}"/>
    <dgm:cxn modelId="{484ACF37-9B24-564E-9902-122E83D47CF6}" type="presOf" srcId="{D37FF200-81A0-AE4D-85DF-8C9650B1734F}" destId="{AC98EBF3-D29D-A14F-87D0-7E5CFC00279D}" srcOrd="0" destOrd="0" presId="urn:microsoft.com/office/officeart/2005/8/layout/target2"/>
    <dgm:cxn modelId="{DE731A7A-2EA0-F544-803D-8411C78F739C}" type="presOf" srcId="{EC2326B6-4AC7-B04A-A4D7-283E80416F97}" destId="{B8AFDC26-6F89-6347-ACFF-1BA1374D0BB1}" srcOrd="0" destOrd="0" presId="urn:microsoft.com/office/officeart/2005/8/layout/target2"/>
    <dgm:cxn modelId="{710B3B05-6E55-754E-BEAE-D748896F89F2}" type="presOf" srcId="{BA77AD9A-FAEF-D64D-BD29-DB15BE4DE0EA}" destId="{C2C676D0-793B-FF41-91C7-B582DDDA872A}" srcOrd="0" destOrd="0" presId="urn:microsoft.com/office/officeart/2005/8/layout/target2"/>
    <dgm:cxn modelId="{6A93C89B-DA46-924D-8271-C0120C7B943A}" srcId="{D37FF200-81A0-AE4D-85DF-8C9650B1734F}" destId="{2313EC14-316D-F24B-8986-EF4693F1A42D}" srcOrd="0" destOrd="0" parTransId="{83B09B04-C3AF-1744-8779-7A8168C0B50D}" sibTransId="{0AD28535-19B4-5F42-8659-9EBDF8A83F68}"/>
    <dgm:cxn modelId="{C5066CBD-718B-0A42-9B21-DCA8A0526B38}" type="presOf" srcId="{AFBAC3A4-5BDA-2349-9A93-2269CE78C122}" destId="{9122D4C4-60F8-CC4E-B5F8-C22C7759999D}" srcOrd="0" destOrd="0" presId="urn:microsoft.com/office/officeart/2005/8/layout/target2"/>
    <dgm:cxn modelId="{517DB64A-4059-2345-B335-76CD917EB6A5}" type="presOf" srcId="{2313EC14-316D-F24B-8986-EF4693F1A42D}" destId="{40411299-CF1E-274B-A5F7-02570A6AD131}" srcOrd="0" destOrd="0" presId="urn:microsoft.com/office/officeart/2005/8/layout/target2"/>
    <dgm:cxn modelId="{F494E2DD-C833-7B4B-86DE-7AFB4FF1436E}" type="presOf" srcId="{6BE7D3F2-3462-7C4D-ACA2-FCDBDF326648}" destId="{87938832-6793-144A-AF8E-FE605D928583}" srcOrd="0" destOrd="0" presId="urn:microsoft.com/office/officeart/2005/8/layout/target2"/>
    <dgm:cxn modelId="{3B0E4F0B-E76A-0948-AB0E-4ECB316C1FB5}" srcId="{BA77AD9A-FAEF-D64D-BD29-DB15BE4DE0EA}" destId="{0110E473-608E-AA44-AD99-E9A12949ED4E}" srcOrd="1" destOrd="0" parTransId="{6F6CBB62-84D8-F044-9E00-35D06D313484}" sibTransId="{16CD0D06-F422-D34C-8639-A6968B788185}"/>
    <dgm:cxn modelId="{88D004E0-8A76-634F-B98C-B71CB98E631C}" srcId="{D37FF200-81A0-AE4D-85DF-8C9650B1734F}" destId="{30E0FE3A-05E5-2744-A256-2C216A49086C}" srcOrd="1" destOrd="0" parTransId="{4EB06C11-CF90-BC4C-9773-99DCE39EC095}" sibTransId="{43C2270F-505B-C945-8F0B-EA916952080C}"/>
    <dgm:cxn modelId="{8CE5B0C2-450D-EA44-884C-686167FE0699}" type="presOf" srcId="{30E0FE3A-05E5-2744-A256-2C216A49086C}" destId="{ACDB51DE-68EB-7E4D-9B83-A1DAFD0E8BA5}" srcOrd="0" destOrd="0" presId="urn:microsoft.com/office/officeart/2005/8/layout/target2"/>
    <dgm:cxn modelId="{7C584154-526E-4644-A3EA-5912B2CCAB6D}" type="presOf" srcId="{CB81BF1B-5F21-FE4E-9EB1-E34F8ADAC486}" destId="{5CB52895-AECE-BE48-80E0-85F87C789EEF}" srcOrd="0" destOrd="0" presId="urn:microsoft.com/office/officeart/2005/8/layout/target2"/>
    <dgm:cxn modelId="{A2617332-662C-514A-A6B2-E003F75E75EE}" type="presParOf" srcId="{87938832-6793-144A-AF8E-FE605D928583}" destId="{B3E0EB01-FB2D-EE4B-88FC-53D8315AD6F9}" srcOrd="0" destOrd="0" presId="urn:microsoft.com/office/officeart/2005/8/layout/target2"/>
    <dgm:cxn modelId="{644B1EE1-5B11-E14E-8230-8B422603AFDA}" type="presParOf" srcId="{B3E0EB01-FB2D-EE4B-88FC-53D8315AD6F9}" destId="{5CB52895-AECE-BE48-80E0-85F87C789EEF}" srcOrd="0" destOrd="0" presId="urn:microsoft.com/office/officeart/2005/8/layout/target2"/>
    <dgm:cxn modelId="{51A5C10C-FD33-3341-9F33-4236E9E4ED79}" type="presParOf" srcId="{B3E0EB01-FB2D-EE4B-88FC-53D8315AD6F9}" destId="{DAA8C388-16E6-8548-B0F8-FAC135316B17}" srcOrd="1" destOrd="0" presId="urn:microsoft.com/office/officeart/2005/8/layout/target2"/>
    <dgm:cxn modelId="{E83953A7-9DC3-B24E-A22C-81B20A916FCC}" type="presParOf" srcId="{DAA8C388-16E6-8548-B0F8-FAC135316B17}" destId="{B8AFDC26-6F89-6347-ACFF-1BA1374D0BB1}" srcOrd="0" destOrd="0" presId="urn:microsoft.com/office/officeart/2005/8/layout/target2"/>
    <dgm:cxn modelId="{0A39B83E-2F10-4D44-9F2E-36188EF1FAD0}" type="presParOf" srcId="{DAA8C388-16E6-8548-B0F8-FAC135316B17}" destId="{5A7B7F03-15E8-7A4A-862C-138B8E193726}" srcOrd="1" destOrd="0" presId="urn:microsoft.com/office/officeart/2005/8/layout/target2"/>
    <dgm:cxn modelId="{1BA8B2D3-8603-AE47-A7EB-57A74C9E8651}" type="presParOf" srcId="{DAA8C388-16E6-8548-B0F8-FAC135316B17}" destId="{A08F11D7-A026-E547-B746-7C028776B6CD}" srcOrd="2" destOrd="0" presId="urn:microsoft.com/office/officeart/2005/8/layout/target2"/>
    <dgm:cxn modelId="{9BC6463D-8A3E-FE40-88CA-DDB21800611C}" type="presParOf" srcId="{87938832-6793-144A-AF8E-FE605D928583}" destId="{65F19858-F843-EA4B-8912-4CC2FF91DCA6}" srcOrd="1" destOrd="0" presId="urn:microsoft.com/office/officeart/2005/8/layout/target2"/>
    <dgm:cxn modelId="{490C76B9-B7CB-C64B-8540-3E49D6A01EAD}" type="presParOf" srcId="{65F19858-F843-EA4B-8912-4CC2FF91DCA6}" destId="{C2C676D0-793B-FF41-91C7-B582DDDA872A}" srcOrd="0" destOrd="0" presId="urn:microsoft.com/office/officeart/2005/8/layout/target2"/>
    <dgm:cxn modelId="{A1E2DA90-4254-A048-9565-E4696E9C4AE4}" type="presParOf" srcId="{65F19858-F843-EA4B-8912-4CC2FF91DCA6}" destId="{932E2A61-D0DF-CA4B-ACEC-84F15E0D005E}" srcOrd="1" destOrd="0" presId="urn:microsoft.com/office/officeart/2005/8/layout/target2"/>
    <dgm:cxn modelId="{98376794-4A05-0640-9192-A7EA43198A74}" type="presParOf" srcId="{932E2A61-D0DF-CA4B-ACEC-84F15E0D005E}" destId="{69BF61FA-88B6-6643-8BB2-549B66817C62}" srcOrd="0" destOrd="0" presId="urn:microsoft.com/office/officeart/2005/8/layout/target2"/>
    <dgm:cxn modelId="{EF7C09E1-F82E-2E4D-A107-04E65D1A7E46}" type="presParOf" srcId="{932E2A61-D0DF-CA4B-ACEC-84F15E0D005E}" destId="{E7C07E25-795C-E14E-8CEC-8C686970BC83}" srcOrd="1" destOrd="0" presId="urn:microsoft.com/office/officeart/2005/8/layout/target2"/>
    <dgm:cxn modelId="{AEDB476A-6AC3-C14E-9432-E073818EACCC}" type="presParOf" srcId="{932E2A61-D0DF-CA4B-ACEC-84F15E0D005E}" destId="{2214D77B-15C8-2943-9FD0-81A70E40E73F}" srcOrd="2" destOrd="0" presId="urn:microsoft.com/office/officeart/2005/8/layout/target2"/>
    <dgm:cxn modelId="{6084B7AD-4562-224D-9D6A-D6D92F3E7D19}" type="presParOf" srcId="{87938832-6793-144A-AF8E-FE605D928583}" destId="{3C7D0FC9-5131-5144-ACFF-4BE5E6A0BF2C}" srcOrd="2" destOrd="0" presId="urn:microsoft.com/office/officeart/2005/8/layout/target2"/>
    <dgm:cxn modelId="{68AE95F5-3B74-BA4A-9797-5CAD6CB10A68}" type="presParOf" srcId="{3C7D0FC9-5131-5144-ACFF-4BE5E6A0BF2C}" destId="{AC98EBF3-D29D-A14F-87D0-7E5CFC00279D}" srcOrd="0" destOrd="0" presId="urn:microsoft.com/office/officeart/2005/8/layout/target2"/>
    <dgm:cxn modelId="{3FD54665-7421-A347-A0D8-A55F7B744970}" type="presParOf" srcId="{3C7D0FC9-5131-5144-ACFF-4BE5E6A0BF2C}" destId="{EA7EF656-F078-5A48-86D5-2C9229445035}" srcOrd="1" destOrd="0" presId="urn:microsoft.com/office/officeart/2005/8/layout/target2"/>
    <dgm:cxn modelId="{E5E4A2D8-5560-8943-9FCC-37C87AAA7B72}" type="presParOf" srcId="{EA7EF656-F078-5A48-86D5-2C9229445035}" destId="{40411299-CF1E-274B-A5F7-02570A6AD131}" srcOrd="0" destOrd="0" presId="urn:microsoft.com/office/officeart/2005/8/layout/target2"/>
    <dgm:cxn modelId="{FF306A04-D72A-C343-8DC2-E0182D76377B}" type="presParOf" srcId="{EA7EF656-F078-5A48-86D5-2C9229445035}" destId="{A1037C88-743B-7740-8C5C-D1F5E69A43D9}" srcOrd="1" destOrd="0" presId="urn:microsoft.com/office/officeart/2005/8/layout/target2"/>
    <dgm:cxn modelId="{2A57CB92-ED8A-F947-9777-A71BA7D4FAA0}" type="presParOf" srcId="{EA7EF656-F078-5A48-86D5-2C9229445035}" destId="{ACDB51DE-68EB-7E4D-9B83-A1DAFD0E8BA5}" srcOrd="2" destOrd="0" presId="urn:microsoft.com/office/officeart/2005/8/layout/target2"/>
    <dgm:cxn modelId="{21060460-AFD9-E34E-8F63-C530B22CFD04}" type="presParOf" srcId="{EA7EF656-F078-5A48-86D5-2C9229445035}" destId="{AC7F00B9-4CD7-2443-A180-4A22D583C523}" srcOrd="3" destOrd="0" presId="urn:microsoft.com/office/officeart/2005/8/layout/target2"/>
    <dgm:cxn modelId="{CE199531-7ACF-D54E-8890-174C8AE08494}" type="presParOf" srcId="{EA7EF656-F078-5A48-86D5-2C9229445035}" destId="{9122D4C4-60F8-CC4E-B5F8-C22C7759999D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5748E2-E9CF-7E4F-9964-CF010A7F0CDF}" type="doc">
      <dgm:prSet loTypeId="urn:microsoft.com/office/officeart/2005/8/layout/hierarchy2" loCatId="" qsTypeId="urn:microsoft.com/office/officeart/2005/8/quickstyle/3D2" qsCatId="3D" csTypeId="urn:microsoft.com/office/officeart/2005/8/colors/colorful1#19" csCatId="colorful" phldr="1"/>
      <dgm:spPr/>
      <dgm:t>
        <a:bodyPr/>
        <a:lstStyle/>
        <a:p>
          <a:endParaRPr lang="zh-TW" altLang="en-US"/>
        </a:p>
      </dgm:t>
    </dgm:pt>
    <dgm:pt modelId="{C66B79D0-EF6B-7241-A867-0812155FFECF}">
      <dgm:prSet phldrT="[文字]"/>
      <dgm:spPr/>
      <dgm:t>
        <a:bodyPr/>
        <a:lstStyle/>
        <a:p>
          <a:r>
            <a:rPr lang="zh-TW" altLang="en-US" dirty="0" smtClean="0"/>
            <a:t>公司簡介</a:t>
          </a:r>
          <a:endParaRPr lang="zh-TW" altLang="en-US" dirty="0"/>
        </a:p>
      </dgm:t>
    </dgm:pt>
    <dgm:pt modelId="{54514480-0244-CF4A-8FEE-4C08BFB5DE65}" type="parTrans" cxnId="{04C34894-EE59-684F-B945-D97890CDF57E}">
      <dgm:prSet/>
      <dgm:spPr/>
      <dgm:t>
        <a:bodyPr/>
        <a:lstStyle/>
        <a:p>
          <a:endParaRPr lang="zh-TW" altLang="en-US"/>
        </a:p>
      </dgm:t>
    </dgm:pt>
    <dgm:pt modelId="{4D81D8C8-0766-8B47-B0CB-6D2B196E0F80}" type="sibTrans" cxnId="{04C34894-EE59-684F-B945-D97890CDF57E}">
      <dgm:prSet/>
      <dgm:spPr/>
      <dgm:t>
        <a:bodyPr/>
        <a:lstStyle/>
        <a:p>
          <a:endParaRPr lang="zh-TW" altLang="en-US"/>
        </a:p>
      </dgm:t>
    </dgm:pt>
    <dgm:pt modelId="{37FFF635-EB87-6E46-9381-E8BFCA4FA8C1}">
      <dgm:prSet phldrT="[文字]"/>
      <dgm:spPr/>
      <dgm:t>
        <a:bodyPr/>
        <a:lstStyle/>
        <a:p>
          <a:r>
            <a:rPr lang="zh-TW" altLang="en-US" dirty="0" smtClean="0"/>
            <a:t>營運模式</a:t>
          </a:r>
          <a:endParaRPr lang="zh-TW" altLang="en-US" dirty="0"/>
        </a:p>
      </dgm:t>
    </dgm:pt>
    <dgm:pt modelId="{133922F9-43EE-3946-AE3C-7FAC8C1F07C1}" type="parTrans" cxnId="{29C124BC-5556-404F-9C99-FACC1179A36A}">
      <dgm:prSet/>
      <dgm:spPr/>
      <dgm:t>
        <a:bodyPr/>
        <a:lstStyle/>
        <a:p>
          <a:endParaRPr lang="zh-TW" altLang="en-US"/>
        </a:p>
      </dgm:t>
    </dgm:pt>
    <dgm:pt modelId="{D43846C0-18C8-FF42-84B7-206E0E23F1B6}" type="sibTrans" cxnId="{29C124BC-5556-404F-9C99-FACC1179A36A}">
      <dgm:prSet/>
      <dgm:spPr/>
      <dgm:t>
        <a:bodyPr/>
        <a:lstStyle/>
        <a:p>
          <a:endParaRPr lang="zh-TW" altLang="en-US"/>
        </a:p>
      </dgm:t>
    </dgm:pt>
    <dgm:pt modelId="{89DC7B3D-13F3-8C4B-AA08-8F04FCE6E19D}">
      <dgm:prSet phldrT="[文字]"/>
      <dgm:spPr/>
      <dgm:t>
        <a:bodyPr/>
        <a:lstStyle/>
        <a:p>
          <a:r>
            <a:rPr lang="zh-TW" altLang="en-US" dirty="0" smtClean="0"/>
            <a:t>環境分析</a:t>
          </a:r>
          <a:endParaRPr lang="zh-TW" altLang="en-US" dirty="0"/>
        </a:p>
      </dgm:t>
    </dgm:pt>
    <dgm:pt modelId="{48A0E99E-8F11-EC47-9DBF-3A1FE6B72147}" type="parTrans" cxnId="{8E8EA418-D79F-4144-915F-0FB336CDFF46}">
      <dgm:prSet/>
      <dgm:spPr/>
      <dgm:t>
        <a:bodyPr/>
        <a:lstStyle/>
        <a:p>
          <a:endParaRPr lang="zh-TW" altLang="en-US"/>
        </a:p>
      </dgm:t>
    </dgm:pt>
    <dgm:pt modelId="{79F2D21B-9BD7-FC45-A0D2-3964AFDE429C}" type="sibTrans" cxnId="{8E8EA418-D79F-4144-915F-0FB336CDFF46}">
      <dgm:prSet/>
      <dgm:spPr/>
      <dgm:t>
        <a:bodyPr/>
        <a:lstStyle/>
        <a:p>
          <a:endParaRPr lang="zh-TW" altLang="en-US"/>
        </a:p>
      </dgm:t>
    </dgm:pt>
    <dgm:pt modelId="{03CDACAE-AEA2-EC40-AD5B-C66A57ED823B}">
      <dgm:prSet phldrT="[文字]"/>
      <dgm:spPr/>
      <dgm:t>
        <a:bodyPr/>
        <a:lstStyle/>
        <a:p>
          <a:r>
            <a:rPr lang="zh-TW" altLang="en-US" dirty="0" smtClean="0"/>
            <a:t>產業分析</a:t>
          </a:r>
          <a:endParaRPr lang="zh-TW" altLang="en-US" dirty="0"/>
        </a:p>
      </dgm:t>
    </dgm:pt>
    <dgm:pt modelId="{84C7ADED-7C91-234E-B38A-BE8B2DC63CE6}" type="parTrans" cxnId="{0E354068-A6AB-A34A-A11F-E42DD378DF01}">
      <dgm:prSet/>
      <dgm:spPr/>
      <dgm:t>
        <a:bodyPr/>
        <a:lstStyle/>
        <a:p>
          <a:endParaRPr lang="zh-TW" altLang="en-US"/>
        </a:p>
      </dgm:t>
    </dgm:pt>
    <dgm:pt modelId="{3D6FF52C-5A53-D04C-B564-CEA2D3208C44}" type="sibTrans" cxnId="{0E354068-A6AB-A34A-A11F-E42DD378DF01}">
      <dgm:prSet/>
      <dgm:spPr/>
      <dgm:t>
        <a:bodyPr/>
        <a:lstStyle/>
        <a:p>
          <a:endParaRPr lang="zh-TW" altLang="en-US"/>
        </a:p>
      </dgm:t>
    </dgm:pt>
    <dgm:pt modelId="{655E50FD-F9B6-894B-911B-964F33711215}">
      <dgm:prSet phldrT="[文字]"/>
      <dgm:spPr/>
      <dgm:t>
        <a:bodyPr/>
        <a:lstStyle/>
        <a:p>
          <a:r>
            <a:rPr lang="zh-TW" altLang="en-US" dirty="0" smtClean="0"/>
            <a:t>策略規畫</a:t>
          </a:r>
          <a:endParaRPr lang="zh-TW" altLang="en-US" dirty="0"/>
        </a:p>
      </dgm:t>
    </dgm:pt>
    <dgm:pt modelId="{64AFB064-9B21-5240-A1CB-154D55B4F6E9}" type="parTrans" cxnId="{3CEA9AB9-DEDE-9040-8350-26C7CFBDE535}">
      <dgm:prSet/>
      <dgm:spPr/>
      <dgm:t>
        <a:bodyPr/>
        <a:lstStyle/>
        <a:p>
          <a:endParaRPr lang="zh-TW" altLang="en-US"/>
        </a:p>
      </dgm:t>
    </dgm:pt>
    <dgm:pt modelId="{2BAAC737-4951-684D-AAD5-5198FD3C04FE}" type="sibTrans" cxnId="{3CEA9AB9-DEDE-9040-8350-26C7CFBDE535}">
      <dgm:prSet/>
      <dgm:spPr/>
      <dgm:t>
        <a:bodyPr/>
        <a:lstStyle/>
        <a:p>
          <a:endParaRPr lang="zh-TW" altLang="en-US"/>
        </a:p>
      </dgm:t>
    </dgm:pt>
    <dgm:pt modelId="{DFBABA45-F6B5-9F46-96AB-D435E3632687}">
      <dgm:prSet phldrT="[文字]"/>
      <dgm:spPr/>
      <dgm:t>
        <a:bodyPr/>
        <a:lstStyle/>
        <a:p>
          <a:r>
            <a:rPr lang="zh-TW" altLang="en-US" dirty="0" smtClean="0"/>
            <a:t>基本資料</a:t>
          </a:r>
          <a:endParaRPr lang="zh-TW" altLang="en-US" dirty="0"/>
        </a:p>
      </dgm:t>
    </dgm:pt>
    <dgm:pt modelId="{B2A3B037-DBB7-EE4A-8D19-E10845469C0A}" type="parTrans" cxnId="{2343AD48-50C1-B64C-9367-99FB6899DBA8}">
      <dgm:prSet/>
      <dgm:spPr/>
      <dgm:t>
        <a:bodyPr/>
        <a:lstStyle/>
        <a:p>
          <a:endParaRPr lang="zh-TW" altLang="en-US"/>
        </a:p>
      </dgm:t>
    </dgm:pt>
    <dgm:pt modelId="{935A96AD-5CC8-1846-A55E-1B30EBE6B160}" type="sibTrans" cxnId="{2343AD48-50C1-B64C-9367-99FB6899DBA8}">
      <dgm:prSet/>
      <dgm:spPr/>
      <dgm:t>
        <a:bodyPr/>
        <a:lstStyle/>
        <a:p>
          <a:endParaRPr lang="zh-TW" altLang="en-US"/>
        </a:p>
      </dgm:t>
    </dgm:pt>
    <dgm:pt modelId="{DA8FF041-9E68-2D4F-A117-0383E03CECBA}">
      <dgm:prSet phldrT="[文字]"/>
      <dgm:spPr/>
      <dgm:t>
        <a:bodyPr/>
        <a:lstStyle/>
        <a:p>
          <a:r>
            <a:rPr lang="zh-TW" altLang="en-US" dirty="0" smtClean="0"/>
            <a:t>發展歴程</a:t>
          </a:r>
          <a:endParaRPr lang="zh-TW" altLang="en-US" dirty="0"/>
        </a:p>
      </dgm:t>
    </dgm:pt>
    <dgm:pt modelId="{A2CE4733-4BC4-3346-B862-69B5957AA061}" type="parTrans" cxnId="{E50BFDC2-D43D-FF4D-8518-5E8935F8A307}">
      <dgm:prSet/>
      <dgm:spPr/>
      <dgm:t>
        <a:bodyPr/>
        <a:lstStyle/>
        <a:p>
          <a:endParaRPr lang="zh-TW" altLang="en-US"/>
        </a:p>
      </dgm:t>
    </dgm:pt>
    <dgm:pt modelId="{27436329-7362-0849-B5CF-E48B69B6B304}" type="sibTrans" cxnId="{E50BFDC2-D43D-FF4D-8518-5E8935F8A307}">
      <dgm:prSet/>
      <dgm:spPr/>
      <dgm:t>
        <a:bodyPr/>
        <a:lstStyle/>
        <a:p>
          <a:endParaRPr lang="zh-TW" altLang="en-US"/>
        </a:p>
      </dgm:t>
    </dgm:pt>
    <dgm:pt modelId="{6D6C9354-F1B7-544C-BF4F-A980177E5015}">
      <dgm:prSet phldrT="[文字]"/>
      <dgm:spPr/>
      <dgm:t>
        <a:bodyPr/>
        <a:lstStyle/>
        <a:p>
          <a:r>
            <a:rPr lang="zh-TW" altLang="en-US" dirty="0" smtClean="0"/>
            <a:t>市場分析</a:t>
          </a:r>
          <a:endParaRPr lang="zh-TW" altLang="en-US" dirty="0"/>
        </a:p>
      </dgm:t>
    </dgm:pt>
    <dgm:pt modelId="{2F45E66A-3339-9647-905B-F5071135A0C1}" type="parTrans" cxnId="{E95DC6FC-66BD-7B42-94EA-E94E9487AA49}">
      <dgm:prSet/>
      <dgm:spPr/>
      <dgm:t>
        <a:bodyPr/>
        <a:lstStyle/>
        <a:p>
          <a:endParaRPr lang="zh-TW" altLang="en-US"/>
        </a:p>
      </dgm:t>
    </dgm:pt>
    <dgm:pt modelId="{C2BD747C-B665-DD4D-95DD-45C2D52B2763}" type="sibTrans" cxnId="{E95DC6FC-66BD-7B42-94EA-E94E9487AA49}">
      <dgm:prSet/>
      <dgm:spPr/>
      <dgm:t>
        <a:bodyPr/>
        <a:lstStyle/>
        <a:p>
          <a:endParaRPr lang="zh-TW" altLang="en-US"/>
        </a:p>
      </dgm:t>
    </dgm:pt>
    <dgm:pt modelId="{21B07BFB-D8F3-544C-A39C-F56AA793D913}">
      <dgm:prSet phldrT="[文字]"/>
      <dgm:spPr/>
      <dgm:t>
        <a:bodyPr/>
        <a:lstStyle/>
        <a:p>
          <a:r>
            <a:rPr lang="zh-TW" altLang="en-US" dirty="0" smtClean="0"/>
            <a:t>競爭分析</a:t>
          </a:r>
          <a:endParaRPr lang="zh-TW" altLang="en-US" dirty="0"/>
        </a:p>
      </dgm:t>
    </dgm:pt>
    <dgm:pt modelId="{64720F57-C9A2-5F41-8F74-1116BA51929F}" type="parTrans" cxnId="{2E336E0E-A39B-1D48-AD51-D17FFD6C0BBC}">
      <dgm:prSet/>
      <dgm:spPr/>
      <dgm:t>
        <a:bodyPr/>
        <a:lstStyle/>
        <a:p>
          <a:endParaRPr lang="zh-TW" altLang="en-US"/>
        </a:p>
      </dgm:t>
    </dgm:pt>
    <dgm:pt modelId="{A4BBED22-430F-5844-B1A9-262AFB452939}" type="sibTrans" cxnId="{2E336E0E-A39B-1D48-AD51-D17FFD6C0BBC}">
      <dgm:prSet/>
      <dgm:spPr/>
      <dgm:t>
        <a:bodyPr/>
        <a:lstStyle/>
        <a:p>
          <a:endParaRPr lang="zh-TW" altLang="en-US"/>
        </a:p>
      </dgm:t>
    </dgm:pt>
    <dgm:pt modelId="{51F1CD09-1B0E-E64E-8086-DB0E50906E30}">
      <dgm:prSet phldrT="[文字]"/>
      <dgm:spPr/>
      <dgm:t>
        <a:bodyPr/>
        <a:lstStyle/>
        <a:p>
          <a:r>
            <a:rPr lang="en-US" altLang="zh-TW" dirty="0" smtClean="0"/>
            <a:t>SWOT</a:t>
          </a:r>
          <a:endParaRPr lang="zh-TW" altLang="en-US" dirty="0"/>
        </a:p>
      </dgm:t>
    </dgm:pt>
    <dgm:pt modelId="{4698CE83-D80D-184A-BF6F-044B5A7885FB}" type="parTrans" cxnId="{D7DA2890-2C18-2747-B840-D126EEDF5169}">
      <dgm:prSet/>
      <dgm:spPr/>
      <dgm:t>
        <a:bodyPr/>
        <a:lstStyle/>
        <a:p>
          <a:endParaRPr lang="zh-TW" altLang="en-US"/>
        </a:p>
      </dgm:t>
    </dgm:pt>
    <dgm:pt modelId="{4ACD47E8-11DA-FE4E-8351-48F21D851905}" type="sibTrans" cxnId="{D7DA2890-2C18-2747-B840-D126EEDF5169}">
      <dgm:prSet/>
      <dgm:spPr/>
      <dgm:t>
        <a:bodyPr/>
        <a:lstStyle/>
        <a:p>
          <a:endParaRPr lang="zh-TW" altLang="en-US"/>
        </a:p>
      </dgm:t>
    </dgm:pt>
    <dgm:pt modelId="{FF43367F-D606-3142-9341-70D5F71BB3EB}" type="pres">
      <dgm:prSet presAssocID="{E15748E2-E9CF-7E4F-9964-CF010A7F0C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91C8AD-B7CE-BB4C-9B5D-B77FE1C2E521}" type="pres">
      <dgm:prSet presAssocID="{C66B79D0-EF6B-7241-A867-0812155FFECF}" presName="root1" presStyleCnt="0"/>
      <dgm:spPr/>
    </dgm:pt>
    <dgm:pt modelId="{51CA2E3D-B29E-9C49-BF95-AA78B56DFB7E}" type="pres">
      <dgm:prSet presAssocID="{C66B79D0-EF6B-7241-A867-0812155FFEC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0FD003-126A-8145-B777-A90AFE019C6E}" type="pres">
      <dgm:prSet presAssocID="{C66B79D0-EF6B-7241-A867-0812155FFECF}" presName="level2hierChild" presStyleCnt="0"/>
      <dgm:spPr/>
    </dgm:pt>
    <dgm:pt modelId="{737393A1-EF3A-D049-BDB5-933134ECF7C2}" type="pres">
      <dgm:prSet presAssocID="{B2A3B037-DBB7-EE4A-8D19-E10845469C0A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E1404838-76DD-A946-9B72-8A326B2DEE11}" type="pres">
      <dgm:prSet presAssocID="{B2A3B037-DBB7-EE4A-8D19-E10845469C0A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77BFCDCE-1FE4-A44D-8B76-48D813AC93C7}" type="pres">
      <dgm:prSet presAssocID="{DFBABA45-F6B5-9F46-96AB-D435E3632687}" presName="root2" presStyleCnt="0"/>
      <dgm:spPr/>
    </dgm:pt>
    <dgm:pt modelId="{556DED4F-EA67-0448-9635-CC1D59195F11}" type="pres">
      <dgm:prSet presAssocID="{DFBABA45-F6B5-9F46-96AB-D435E363268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92078F-6013-704E-8684-74E297A7A648}" type="pres">
      <dgm:prSet presAssocID="{DFBABA45-F6B5-9F46-96AB-D435E3632687}" presName="level3hierChild" presStyleCnt="0"/>
      <dgm:spPr/>
    </dgm:pt>
    <dgm:pt modelId="{F92B90A6-DDBE-194F-9E01-388AB5B6F0B6}" type="pres">
      <dgm:prSet presAssocID="{A2CE4733-4BC4-3346-B862-69B5957AA061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6B9C7FB2-97BE-064C-8BBB-C3472AA03AC9}" type="pres">
      <dgm:prSet presAssocID="{A2CE4733-4BC4-3346-B862-69B5957AA061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8133416F-69FA-0F4E-8F01-1FE90E0CF2F1}" type="pres">
      <dgm:prSet presAssocID="{DA8FF041-9E68-2D4F-A117-0383E03CECBA}" presName="root2" presStyleCnt="0"/>
      <dgm:spPr/>
    </dgm:pt>
    <dgm:pt modelId="{D36DAC8D-FF46-EE49-BA99-DF43DD8B4FA7}" type="pres">
      <dgm:prSet presAssocID="{DA8FF041-9E68-2D4F-A117-0383E03CECB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EADE8D-1ED4-CA46-9202-F0EEC267DA9A}" type="pres">
      <dgm:prSet presAssocID="{DA8FF041-9E68-2D4F-A117-0383E03CECBA}" presName="level3hierChild" presStyleCnt="0"/>
      <dgm:spPr/>
    </dgm:pt>
    <dgm:pt modelId="{42EC1F60-16B6-C846-A8C2-044321E88E9F}" type="pres">
      <dgm:prSet presAssocID="{655E50FD-F9B6-894B-911B-964F33711215}" presName="root1" presStyleCnt="0"/>
      <dgm:spPr/>
    </dgm:pt>
    <dgm:pt modelId="{1812C08A-ACC4-7E41-821C-D3DD35900737}" type="pres">
      <dgm:prSet presAssocID="{655E50FD-F9B6-894B-911B-964F33711215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1050ABA-E153-A74B-961C-0D08F8382D8D}" type="pres">
      <dgm:prSet presAssocID="{655E50FD-F9B6-894B-911B-964F33711215}" presName="level2hierChild" presStyleCnt="0"/>
      <dgm:spPr/>
    </dgm:pt>
    <dgm:pt modelId="{40D6AC50-FFF0-C544-A8F3-2C50440DE9B1}" type="pres">
      <dgm:prSet presAssocID="{48A0E99E-8F11-EC47-9DBF-3A1FE6B72147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630BCEA5-C73B-634B-B5C3-9B79EADA3171}" type="pres">
      <dgm:prSet presAssocID="{48A0E99E-8F11-EC47-9DBF-3A1FE6B72147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F8E7BC72-297F-724F-9DFE-D9F2D2AA28D7}" type="pres">
      <dgm:prSet presAssocID="{89DC7B3D-13F3-8C4B-AA08-8F04FCE6E19D}" presName="root2" presStyleCnt="0"/>
      <dgm:spPr/>
    </dgm:pt>
    <dgm:pt modelId="{1B5789A4-5A77-AA4B-8BEC-66AAD3D96F78}" type="pres">
      <dgm:prSet presAssocID="{89DC7B3D-13F3-8C4B-AA08-8F04FCE6E19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5B4DD5-4559-EA48-80F5-16F4EDF60346}" type="pres">
      <dgm:prSet presAssocID="{89DC7B3D-13F3-8C4B-AA08-8F04FCE6E19D}" presName="level3hierChild" presStyleCnt="0"/>
      <dgm:spPr/>
    </dgm:pt>
    <dgm:pt modelId="{997392BA-3CF0-2344-BA04-00AFB6089E14}" type="pres">
      <dgm:prSet presAssocID="{84C7ADED-7C91-234E-B38A-BE8B2DC63CE6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D5C9F2A3-6520-9642-90BA-C2B5CEB5B227}" type="pres">
      <dgm:prSet presAssocID="{84C7ADED-7C91-234E-B38A-BE8B2DC63CE6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F53D7B6B-35D6-214F-9FB9-9CA75AFF4309}" type="pres">
      <dgm:prSet presAssocID="{03CDACAE-AEA2-EC40-AD5B-C66A57ED823B}" presName="root2" presStyleCnt="0"/>
      <dgm:spPr/>
    </dgm:pt>
    <dgm:pt modelId="{0C220632-F901-504B-A8F8-055CD9A6EBCC}" type="pres">
      <dgm:prSet presAssocID="{03CDACAE-AEA2-EC40-AD5B-C66A57ED823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D77F4CA-117B-6045-8467-D5AF10EA3876}" type="pres">
      <dgm:prSet presAssocID="{03CDACAE-AEA2-EC40-AD5B-C66A57ED823B}" presName="level3hierChild" presStyleCnt="0"/>
      <dgm:spPr/>
    </dgm:pt>
    <dgm:pt modelId="{21CF41CE-B9BA-7743-9B72-0B4DA5E2637E}" type="pres">
      <dgm:prSet presAssocID="{2F45E66A-3339-9647-905B-F5071135A0C1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62E6FBD5-7E67-E84F-A436-FECE53297270}" type="pres">
      <dgm:prSet presAssocID="{2F45E66A-3339-9647-905B-F5071135A0C1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E1114AEB-FC23-C841-A2BE-B88BAF9545A3}" type="pres">
      <dgm:prSet presAssocID="{6D6C9354-F1B7-544C-BF4F-A980177E5015}" presName="root2" presStyleCnt="0"/>
      <dgm:spPr/>
    </dgm:pt>
    <dgm:pt modelId="{BFCBF6D7-AB21-7D46-8361-9B1CCA4502BC}" type="pres">
      <dgm:prSet presAssocID="{6D6C9354-F1B7-544C-BF4F-A980177E501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5EC5ABD-3DA6-2D48-9208-59244A3BB7D4}" type="pres">
      <dgm:prSet presAssocID="{6D6C9354-F1B7-544C-BF4F-A980177E5015}" presName="level3hierChild" presStyleCnt="0"/>
      <dgm:spPr/>
    </dgm:pt>
    <dgm:pt modelId="{FF2CDEC6-CA2A-FC44-B760-0281B8D411B9}" type="pres">
      <dgm:prSet presAssocID="{64720F57-C9A2-5F41-8F74-1116BA51929F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046BE659-2A55-E844-ACBF-D04F703CDC4C}" type="pres">
      <dgm:prSet presAssocID="{64720F57-C9A2-5F41-8F74-1116BA51929F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105C85F4-1037-4A4C-860E-2445E5B82194}" type="pres">
      <dgm:prSet presAssocID="{21B07BFB-D8F3-544C-A39C-F56AA793D913}" presName="root2" presStyleCnt="0"/>
      <dgm:spPr/>
    </dgm:pt>
    <dgm:pt modelId="{A77140A6-D6E0-D84C-914B-F39A3EC6F02F}" type="pres">
      <dgm:prSet presAssocID="{21B07BFB-D8F3-544C-A39C-F56AA793D91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B9787E-1868-1741-8C00-7D02350D2467}" type="pres">
      <dgm:prSet presAssocID="{21B07BFB-D8F3-544C-A39C-F56AA793D913}" presName="level3hierChild" presStyleCnt="0"/>
      <dgm:spPr/>
    </dgm:pt>
    <dgm:pt modelId="{F9C74CD6-FCAC-9E4D-958A-A44F7049D992}" type="pres">
      <dgm:prSet presAssocID="{133922F9-43EE-3946-AE3C-7FAC8C1F07C1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3D7331D4-52A4-B24F-AEA6-B9DFB4D299EF}" type="pres">
      <dgm:prSet presAssocID="{133922F9-43EE-3946-AE3C-7FAC8C1F07C1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978F7803-D2E0-AD48-B9C7-F02F157B66F7}" type="pres">
      <dgm:prSet presAssocID="{37FFF635-EB87-6E46-9381-E8BFCA4FA8C1}" presName="root2" presStyleCnt="0"/>
      <dgm:spPr/>
    </dgm:pt>
    <dgm:pt modelId="{FDDF2835-D32F-8C40-86B4-95E6F53540F0}" type="pres">
      <dgm:prSet presAssocID="{37FFF635-EB87-6E46-9381-E8BFCA4FA8C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D253B2-CF09-3C4F-AA79-81A4AD2B5A15}" type="pres">
      <dgm:prSet presAssocID="{37FFF635-EB87-6E46-9381-E8BFCA4FA8C1}" presName="level3hierChild" presStyleCnt="0"/>
      <dgm:spPr/>
    </dgm:pt>
    <dgm:pt modelId="{951E96D3-7813-D048-B5A9-C6B8B2AF2716}" type="pres">
      <dgm:prSet presAssocID="{4698CE83-D80D-184A-BF6F-044B5A7885FB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7C902388-4A58-BA47-B1CD-12B9CFD2D1B7}" type="pres">
      <dgm:prSet presAssocID="{4698CE83-D80D-184A-BF6F-044B5A7885FB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B32A3451-D87D-5D41-8C84-9721F6A8510C}" type="pres">
      <dgm:prSet presAssocID="{51F1CD09-1B0E-E64E-8086-DB0E50906E30}" presName="root2" presStyleCnt="0"/>
      <dgm:spPr/>
    </dgm:pt>
    <dgm:pt modelId="{F8B0F5BF-AEE0-2449-825C-06054C55C11D}" type="pres">
      <dgm:prSet presAssocID="{51F1CD09-1B0E-E64E-8086-DB0E50906E3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3396E3-B83C-0E49-A08A-F25107A22850}" type="pres">
      <dgm:prSet presAssocID="{51F1CD09-1B0E-E64E-8086-DB0E50906E30}" presName="level3hierChild" presStyleCnt="0"/>
      <dgm:spPr/>
    </dgm:pt>
  </dgm:ptLst>
  <dgm:cxnLst>
    <dgm:cxn modelId="{2E336E0E-A39B-1D48-AD51-D17FFD6C0BBC}" srcId="{89DC7B3D-13F3-8C4B-AA08-8F04FCE6E19D}" destId="{21B07BFB-D8F3-544C-A39C-F56AA793D913}" srcOrd="2" destOrd="0" parTransId="{64720F57-C9A2-5F41-8F74-1116BA51929F}" sibTransId="{A4BBED22-430F-5844-B1A9-262AFB452939}"/>
    <dgm:cxn modelId="{A1FAFAA8-58FD-2F49-A027-8190475579EC}" type="presOf" srcId="{DA8FF041-9E68-2D4F-A117-0383E03CECBA}" destId="{D36DAC8D-FF46-EE49-BA99-DF43DD8B4FA7}" srcOrd="0" destOrd="0" presId="urn:microsoft.com/office/officeart/2005/8/layout/hierarchy2"/>
    <dgm:cxn modelId="{07C78624-8C66-6743-958C-C9900E2A4201}" type="presOf" srcId="{51F1CD09-1B0E-E64E-8086-DB0E50906E30}" destId="{F8B0F5BF-AEE0-2449-825C-06054C55C11D}" srcOrd="0" destOrd="0" presId="urn:microsoft.com/office/officeart/2005/8/layout/hierarchy2"/>
    <dgm:cxn modelId="{2343AD48-50C1-B64C-9367-99FB6899DBA8}" srcId="{C66B79D0-EF6B-7241-A867-0812155FFECF}" destId="{DFBABA45-F6B5-9F46-96AB-D435E3632687}" srcOrd="0" destOrd="0" parTransId="{B2A3B037-DBB7-EE4A-8D19-E10845469C0A}" sibTransId="{935A96AD-5CC8-1846-A55E-1B30EBE6B160}"/>
    <dgm:cxn modelId="{04C34894-EE59-684F-B945-D97890CDF57E}" srcId="{E15748E2-E9CF-7E4F-9964-CF010A7F0CDF}" destId="{C66B79D0-EF6B-7241-A867-0812155FFECF}" srcOrd="0" destOrd="0" parTransId="{54514480-0244-CF4A-8FEE-4C08BFB5DE65}" sibTransId="{4D81D8C8-0766-8B47-B0CB-6D2B196E0F80}"/>
    <dgm:cxn modelId="{0E354068-A6AB-A34A-A11F-E42DD378DF01}" srcId="{89DC7B3D-13F3-8C4B-AA08-8F04FCE6E19D}" destId="{03CDACAE-AEA2-EC40-AD5B-C66A57ED823B}" srcOrd="0" destOrd="0" parTransId="{84C7ADED-7C91-234E-B38A-BE8B2DC63CE6}" sibTransId="{3D6FF52C-5A53-D04C-B564-CEA2D3208C44}"/>
    <dgm:cxn modelId="{31A910D3-0A72-3146-890A-4CB59D60B9EA}" type="presOf" srcId="{133922F9-43EE-3946-AE3C-7FAC8C1F07C1}" destId="{3D7331D4-52A4-B24F-AEA6-B9DFB4D299EF}" srcOrd="1" destOrd="0" presId="urn:microsoft.com/office/officeart/2005/8/layout/hierarchy2"/>
    <dgm:cxn modelId="{F2774A35-03BC-D143-8EF3-ABD0D3B874DC}" type="presOf" srcId="{4698CE83-D80D-184A-BF6F-044B5A7885FB}" destId="{951E96D3-7813-D048-B5A9-C6B8B2AF2716}" srcOrd="0" destOrd="0" presId="urn:microsoft.com/office/officeart/2005/8/layout/hierarchy2"/>
    <dgm:cxn modelId="{F7A43971-D2D6-1941-8543-4676EAD4E195}" type="presOf" srcId="{A2CE4733-4BC4-3346-B862-69B5957AA061}" destId="{6B9C7FB2-97BE-064C-8BBB-C3472AA03AC9}" srcOrd="1" destOrd="0" presId="urn:microsoft.com/office/officeart/2005/8/layout/hierarchy2"/>
    <dgm:cxn modelId="{77EF50C1-14F9-4540-BA59-035FE481F2CA}" type="presOf" srcId="{64720F57-C9A2-5F41-8F74-1116BA51929F}" destId="{046BE659-2A55-E844-ACBF-D04F703CDC4C}" srcOrd="1" destOrd="0" presId="urn:microsoft.com/office/officeart/2005/8/layout/hierarchy2"/>
    <dgm:cxn modelId="{E95DC6FC-66BD-7B42-94EA-E94E9487AA49}" srcId="{89DC7B3D-13F3-8C4B-AA08-8F04FCE6E19D}" destId="{6D6C9354-F1B7-544C-BF4F-A980177E5015}" srcOrd="1" destOrd="0" parTransId="{2F45E66A-3339-9647-905B-F5071135A0C1}" sibTransId="{C2BD747C-B665-DD4D-95DD-45C2D52B2763}"/>
    <dgm:cxn modelId="{10785A8A-AEFF-6E40-B83D-13BA29BC5527}" type="presOf" srcId="{84C7ADED-7C91-234E-B38A-BE8B2DC63CE6}" destId="{997392BA-3CF0-2344-BA04-00AFB6089E14}" srcOrd="0" destOrd="0" presId="urn:microsoft.com/office/officeart/2005/8/layout/hierarchy2"/>
    <dgm:cxn modelId="{3175A72B-8295-9245-A45A-5F0E0252BE5C}" type="presOf" srcId="{89DC7B3D-13F3-8C4B-AA08-8F04FCE6E19D}" destId="{1B5789A4-5A77-AA4B-8BEC-66AAD3D96F78}" srcOrd="0" destOrd="0" presId="urn:microsoft.com/office/officeart/2005/8/layout/hierarchy2"/>
    <dgm:cxn modelId="{E50BFDC2-D43D-FF4D-8518-5E8935F8A307}" srcId="{C66B79D0-EF6B-7241-A867-0812155FFECF}" destId="{DA8FF041-9E68-2D4F-A117-0383E03CECBA}" srcOrd="1" destOrd="0" parTransId="{A2CE4733-4BC4-3346-B862-69B5957AA061}" sibTransId="{27436329-7362-0849-B5CF-E48B69B6B304}"/>
    <dgm:cxn modelId="{F5D436C2-6879-EF4C-97F5-9881C1BF138D}" type="presOf" srcId="{6D6C9354-F1B7-544C-BF4F-A980177E5015}" destId="{BFCBF6D7-AB21-7D46-8361-9B1CCA4502BC}" srcOrd="0" destOrd="0" presId="urn:microsoft.com/office/officeart/2005/8/layout/hierarchy2"/>
    <dgm:cxn modelId="{33D47548-972F-7B4A-9E0F-F262F298E5CC}" type="presOf" srcId="{133922F9-43EE-3946-AE3C-7FAC8C1F07C1}" destId="{F9C74CD6-FCAC-9E4D-958A-A44F7049D992}" srcOrd="0" destOrd="0" presId="urn:microsoft.com/office/officeart/2005/8/layout/hierarchy2"/>
    <dgm:cxn modelId="{848372F7-78FE-8242-B52B-3FA6A33C7EFA}" type="presOf" srcId="{48A0E99E-8F11-EC47-9DBF-3A1FE6B72147}" destId="{40D6AC50-FFF0-C544-A8F3-2C50440DE9B1}" srcOrd="0" destOrd="0" presId="urn:microsoft.com/office/officeart/2005/8/layout/hierarchy2"/>
    <dgm:cxn modelId="{3B53923A-D3C8-904F-B43C-B0FDDEE11C88}" type="presOf" srcId="{B2A3B037-DBB7-EE4A-8D19-E10845469C0A}" destId="{737393A1-EF3A-D049-BDB5-933134ECF7C2}" srcOrd="0" destOrd="0" presId="urn:microsoft.com/office/officeart/2005/8/layout/hierarchy2"/>
    <dgm:cxn modelId="{F92701BA-AEA9-1A48-A542-D363196E4BAF}" type="presOf" srcId="{C66B79D0-EF6B-7241-A867-0812155FFECF}" destId="{51CA2E3D-B29E-9C49-BF95-AA78B56DFB7E}" srcOrd="0" destOrd="0" presId="urn:microsoft.com/office/officeart/2005/8/layout/hierarchy2"/>
    <dgm:cxn modelId="{5EAD5833-6B3F-9C43-B29B-76D3458636C7}" type="presOf" srcId="{2F45E66A-3339-9647-905B-F5071135A0C1}" destId="{21CF41CE-B9BA-7743-9B72-0B4DA5E2637E}" srcOrd="0" destOrd="0" presId="urn:microsoft.com/office/officeart/2005/8/layout/hierarchy2"/>
    <dgm:cxn modelId="{EE8EC924-8588-F140-8C49-4C4EBD280E33}" type="presOf" srcId="{03CDACAE-AEA2-EC40-AD5B-C66A57ED823B}" destId="{0C220632-F901-504B-A8F8-055CD9A6EBCC}" srcOrd="0" destOrd="0" presId="urn:microsoft.com/office/officeart/2005/8/layout/hierarchy2"/>
    <dgm:cxn modelId="{F977735B-2FD0-AF49-8B48-6D9B53EDF5E0}" type="presOf" srcId="{37FFF635-EB87-6E46-9381-E8BFCA4FA8C1}" destId="{FDDF2835-D32F-8C40-86B4-95E6F53540F0}" srcOrd="0" destOrd="0" presId="urn:microsoft.com/office/officeart/2005/8/layout/hierarchy2"/>
    <dgm:cxn modelId="{4DD6DA3C-B2C6-3549-9B47-2BF754490923}" type="presOf" srcId="{DFBABA45-F6B5-9F46-96AB-D435E3632687}" destId="{556DED4F-EA67-0448-9635-CC1D59195F11}" srcOrd="0" destOrd="0" presId="urn:microsoft.com/office/officeart/2005/8/layout/hierarchy2"/>
    <dgm:cxn modelId="{5021A0F8-4CC9-AB41-986D-091C8274C3CF}" type="presOf" srcId="{84C7ADED-7C91-234E-B38A-BE8B2DC63CE6}" destId="{D5C9F2A3-6520-9642-90BA-C2B5CEB5B227}" srcOrd="1" destOrd="0" presId="urn:microsoft.com/office/officeart/2005/8/layout/hierarchy2"/>
    <dgm:cxn modelId="{426E7B45-49F0-9A4E-B9CF-A359DD73B8DE}" type="presOf" srcId="{B2A3B037-DBB7-EE4A-8D19-E10845469C0A}" destId="{E1404838-76DD-A946-9B72-8A326B2DEE11}" srcOrd="1" destOrd="0" presId="urn:microsoft.com/office/officeart/2005/8/layout/hierarchy2"/>
    <dgm:cxn modelId="{3CEA9AB9-DEDE-9040-8350-26C7CFBDE535}" srcId="{E15748E2-E9CF-7E4F-9964-CF010A7F0CDF}" destId="{655E50FD-F9B6-894B-911B-964F33711215}" srcOrd="1" destOrd="0" parTransId="{64AFB064-9B21-5240-A1CB-154D55B4F6E9}" sibTransId="{2BAAC737-4951-684D-AAD5-5198FD3C04FE}"/>
    <dgm:cxn modelId="{3A5C5A09-1AEA-A041-AB98-CDB598D3F769}" type="presOf" srcId="{2F45E66A-3339-9647-905B-F5071135A0C1}" destId="{62E6FBD5-7E67-E84F-A436-FECE53297270}" srcOrd="1" destOrd="0" presId="urn:microsoft.com/office/officeart/2005/8/layout/hierarchy2"/>
    <dgm:cxn modelId="{3A5C0D7F-8028-0248-989D-F489E3B42ECA}" type="presOf" srcId="{E15748E2-E9CF-7E4F-9964-CF010A7F0CDF}" destId="{FF43367F-D606-3142-9341-70D5F71BB3EB}" srcOrd="0" destOrd="0" presId="urn:microsoft.com/office/officeart/2005/8/layout/hierarchy2"/>
    <dgm:cxn modelId="{6281306A-C1E1-D049-9BFA-EA00D0E21857}" type="presOf" srcId="{4698CE83-D80D-184A-BF6F-044B5A7885FB}" destId="{7C902388-4A58-BA47-B1CD-12B9CFD2D1B7}" srcOrd="1" destOrd="0" presId="urn:microsoft.com/office/officeart/2005/8/layout/hierarchy2"/>
    <dgm:cxn modelId="{D6B8032D-4579-B84C-97F3-CD2980125F5E}" type="presOf" srcId="{48A0E99E-8F11-EC47-9DBF-3A1FE6B72147}" destId="{630BCEA5-C73B-634B-B5C3-9B79EADA3171}" srcOrd="1" destOrd="0" presId="urn:microsoft.com/office/officeart/2005/8/layout/hierarchy2"/>
    <dgm:cxn modelId="{29C124BC-5556-404F-9C99-FACC1179A36A}" srcId="{655E50FD-F9B6-894B-911B-964F33711215}" destId="{37FFF635-EB87-6E46-9381-E8BFCA4FA8C1}" srcOrd="1" destOrd="0" parTransId="{133922F9-43EE-3946-AE3C-7FAC8C1F07C1}" sibTransId="{D43846C0-18C8-FF42-84B7-206E0E23F1B6}"/>
    <dgm:cxn modelId="{1A0CC5A6-76FB-084A-B501-191253D2F3A5}" type="presOf" srcId="{21B07BFB-D8F3-544C-A39C-F56AA793D913}" destId="{A77140A6-D6E0-D84C-914B-F39A3EC6F02F}" srcOrd="0" destOrd="0" presId="urn:microsoft.com/office/officeart/2005/8/layout/hierarchy2"/>
    <dgm:cxn modelId="{8E8EA418-D79F-4144-915F-0FB336CDFF46}" srcId="{655E50FD-F9B6-894B-911B-964F33711215}" destId="{89DC7B3D-13F3-8C4B-AA08-8F04FCE6E19D}" srcOrd="0" destOrd="0" parTransId="{48A0E99E-8F11-EC47-9DBF-3A1FE6B72147}" sibTransId="{79F2D21B-9BD7-FC45-A0D2-3964AFDE429C}"/>
    <dgm:cxn modelId="{D7DA2890-2C18-2747-B840-D126EEDF5169}" srcId="{37FFF635-EB87-6E46-9381-E8BFCA4FA8C1}" destId="{51F1CD09-1B0E-E64E-8086-DB0E50906E30}" srcOrd="0" destOrd="0" parTransId="{4698CE83-D80D-184A-BF6F-044B5A7885FB}" sibTransId="{4ACD47E8-11DA-FE4E-8351-48F21D851905}"/>
    <dgm:cxn modelId="{52D6826D-2C21-CD47-9AF2-D5CB7431B70C}" type="presOf" srcId="{655E50FD-F9B6-894B-911B-964F33711215}" destId="{1812C08A-ACC4-7E41-821C-D3DD35900737}" srcOrd="0" destOrd="0" presId="urn:microsoft.com/office/officeart/2005/8/layout/hierarchy2"/>
    <dgm:cxn modelId="{04DBFF1E-9AB4-B740-974B-534E6202FFA7}" type="presOf" srcId="{64720F57-C9A2-5F41-8F74-1116BA51929F}" destId="{FF2CDEC6-CA2A-FC44-B760-0281B8D411B9}" srcOrd="0" destOrd="0" presId="urn:microsoft.com/office/officeart/2005/8/layout/hierarchy2"/>
    <dgm:cxn modelId="{A999E0E3-AE48-F547-9AB3-DA41D19E2C5E}" type="presOf" srcId="{A2CE4733-4BC4-3346-B862-69B5957AA061}" destId="{F92B90A6-DDBE-194F-9E01-388AB5B6F0B6}" srcOrd="0" destOrd="0" presId="urn:microsoft.com/office/officeart/2005/8/layout/hierarchy2"/>
    <dgm:cxn modelId="{9D8090C5-6691-D248-A298-4BF74F759447}" type="presParOf" srcId="{FF43367F-D606-3142-9341-70D5F71BB3EB}" destId="{3E91C8AD-B7CE-BB4C-9B5D-B77FE1C2E521}" srcOrd="0" destOrd="0" presId="urn:microsoft.com/office/officeart/2005/8/layout/hierarchy2"/>
    <dgm:cxn modelId="{A2C018F9-AC2A-2241-87CE-9A47B8F625DC}" type="presParOf" srcId="{3E91C8AD-B7CE-BB4C-9B5D-B77FE1C2E521}" destId="{51CA2E3D-B29E-9C49-BF95-AA78B56DFB7E}" srcOrd="0" destOrd="0" presId="urn:microsoft.com/office/officeart/2005/8/layout/hierarchy2"/>
    <dgm:cxn modelId="{1F8AD0DA-5EC0-374D-B7F9-FAECBE05C51B}" type="presParOf" srcId="{3E91C8AD-B7CE-BB4C-9B5D-B77FE1C2E521}" destId="{030FD003-126A-8145-B777-A90AFE019C6E}" srcOrd="1" destOrd="0" presId="urn:microsoft.com/office/officeart/2005/8/layout/hierarchy2"/>
    <dgm:cxn modelId="{EEC96B5F-ACF4-3C4E-BCB5-B96816EC171D}" type="presParOf" srcId="{030FD003-126A-8145-B777-A90AFE019C6E}" destId="{737393A1-EF3A-D049-BDB5-933134ECF7C2}" srcOrd="0" destOrd="0" presId="urn:microsoft.com/office/officeart/2005/8/layout/hierarchy2"/>
    <dgm:cxn modelId="{433518C5-6686-2D49-97A6-8EF3303FC6B1}" type="presParOf" srcId="{737393A1-EF3A-D049-BDB5-933134ECF7C2}" destId="{E1404838-76DD-A946-9B72-8A326B2DEE11}" srcOrd="0" destOrd="0" presId="urn:microsoft.com/office/officeart/2005/8/layout/hierarchy2"/>
    <dgm:cxn modelId="{DC7E3A75-4BFA-0C4C-B6D9-07D191ABD4DC}" type="presParOf" srcId="{030FD003-126A-8145-B777-A90AFE019C6E}" destId="{77BFCDCE-1FE4-A44D-8B76-48D813AC93C7}" srcOrd="1" destOrd="0" presId="urn:microsoft.com/office/officeart/2005/8/layout/hierarchy2"/>
    <dgm:cxn modelId="{9AE1405E-18E9-7244-9DE3-75EB7EF9B9CC}" type="presParOf" srcId="{77BFCDCE-1FE4-A44D-8B76-48D813AC93C7}" destId="{556DED4F-EA67-0448-9635-CC1D59195F11}" srcOrd="0" destOrd="0" presId="urn:microsoft.com/office/officeart/2005/8/layout/hierarchy2"/>
    <dgm:cxn modelId="{7281020C-9C51-AA41-A06A-BA49B8A52EC6}" type="presParOf" srcId="{77BFCDCE-1FE4-A44D-8B76-48D813AC93C7}" destId="{A092078F-6013-704E-8684-74E297A7A648}" srcOrd="1" destOrd="0" presId="urn:microsoft.com/office/officeart/2005/8/layout/hierarchy2"/>
    <dgm:cxn modelId="{44EAD627-B7DE-DB41-B0A0-CC5AE691A358}" type="presParOf" srcId="{030FD003-126A-8145-B777-A90AFE019C6E}" destId="{F92B90A6-DDBE-194F-9E01-388AB5B6F0B6}" srcOrd="2" destOrd="0" presId="urn:microsoft.com/office/officeart/2005/8/layout/hierarchy2"/>
    <dgm:cxn modelId="{C0ABF32D-382C-D44D-B785-20B09247649E}" type="presParOf" srcId="{F92B90A6-DDBE-194F-9E01-388AB5B6F0B6}" destId="{6B9C7FB2-97BE-064C-8BBB-C3472AA03AC9}" srcOrd="0" destOrd="0" presId="urn:microsoft.com/office/officeart/2005/8/layout/hierarchy2"/>
    <dgm:cxn modelId="{AC63565E-E49A-494E-AB0C-2CBB578479AA}" type="presParOf" srcId="{030FD003-126A-8145-B777-A90AFE019C6E}" destId="{8133416F-69FA-0F4E-8F01-1FE90E0CF2F1}" srcOrd="3" destOrd="0" presId="urn:microsoft.com/office/officeart/2005/8/layout/hierarchy2"/>
    <dgm:cxn modelId="{2505B182-5063-CE4A-8EF3-80432249C4F6}" type="presParOf" srcId="{8133416F-69FA-0F4E-8F01-1FE90E0CF2F1}" destId="{D36DAC8D-FF46-EE49-BA99-DF43DD8B4FA7}" srcOrd="0" destOrd="0" presId="urn:microsoft.com/office/officeart/2005/8/layout/hierarchy2"/>
    <dgm:cxn modelId="{CB5CB4F1-12F3-E340-B475-3FEDE58AFAC0}" type="presParOf" srcId="{8133416F-69FA-0F4E-8F01-1FE90E0CF2F1}" destId="{8DEADE8D-1ED4-CA46-9202-F0EEC267DA9A}" srcOrd="1" destOrd="0" presId="urn:microsoft.com/office/officeart/2005/8/layout/hierarchy2"/>
    <dgm:cxn modelId="{B396CD72-65FF-1D42-9DB1-AE51864AB1AE}" type="presParOf" srcId="{FF43367F-D606-3142-9341-70D5F71BB3EB}" destId="{42EC1F60-16B6-C846-A8C2-044321E88E9F}" srcOrd="1" destOrd="0" presId="urn:microsoft.com/office/officeart/2005/8/layout/hierarchy2"/>
    <dgm:cxn modelId="{B648CDE5-E73F-674B-8B29-C00DDC712C6A}" type="presParOf" srcId="{42EC1F60-16B6-C846-A8C2-044321E88E9F}" destId="{1812C08A-ACC4-7E41-821C-D3DD35900737}" srcOrd="0" destOrd="0" presId="urn:microsoft.com/office/officeart/2005/8/layout/hierarchy2"/>
    <dgm:cxn modelId="{87013F16-B43F-194E-A340-76BE8B0F93EF}" type="presParOf" srcId="{42EC1F60-16B6-C846-A8C2-044321E88E9F}" destId="{31050ABA-E153-A74B-961C-0D08F8382D8D}" srcOrd="1" destOrd="0" presId="urn:microsoft.com/office/officeart/2005/8/layout/hierarchy2"/>
    <dgm:cxn modelId="{5AC74D10-6777-E547-8D00-C7C1DEA0CAE8}" type="presParOf" srcId="{31050ABA-E153-A74B-961C-0D08F8382D8D}" destId="{40D6AC50-FFF0-C544-A8F3-2C50440DE9B1}" srcOrd="0" destOrd="0" presId="urn:microsoft.com/office/officeart/2005/8/layout/hierarchy2"/>
    <dgm:cxn modelId="{7F24E5C0-D811-ED4F-A6D4-2E7059D720BC}" type="presParOf" srcId="{40D6AC50-FFF0-C544-A8F3-2C50440DE9B1}" destId="{630BCEA5-C73B-634B-B5C3-9B79EADA3171}" srcOrd="0" destOrd="0" presId="urn:microsoft.com/office/officeart/2005/8/layout/hierarchy2"/>
    <dgm:cxn modelId="{7540CB1C-0053-D744-8F9B-B7A7D35250B3}" type="presParOf" srcId="{31050ABA-E153-A74B-961C-0D08F8382D8D}" destId="{F8E7BC72-297F-724F-9DFE-D9F2D2AA28D7}" srcOrd="1" destOrd="0" presId="urn:microsoft.com/office/officeart/2005/8/layout/hierarchy2"/>
    <dgm:cxn modelId="{1AFDB273-7AE9-6D4D-84B2-BA9D50BFD146}" type="presParOf" srcId="{F8E7BC72-297F-724F-9DFE-D9F2D2AA28D7}" destId="{1B5789A4-5A77-AA4B-8BEC-66AAD3D96F78}" srcOrd="0" destOrd="0" presId="urn:microsoft.com/office/officeart/2005/8/layout/hierarchy2"/>
    <dgm:cxn modelId="{2FEE6F86-288F-9541-B45D-709BEB40F26F}" type="presParOf" srcId="{F8E7BC72-297F-724F-9DFE-D9F2D2AA28D7}" destId="{785B4DD5-4559-EA48-80F5-16F4EDF60346}" srcOrd="1" destOrd="0" presId="urn:microsoft.com/office/officeart/2005/8/layout/hierarchy2"/>
    <dgm:cxn modelId="{1B97A4BC-9C74-1843-97DE-5AC296EC8ACB}" type="presParOf" srcId="{785B4DD5-4559-EA48-80F5-16F4EDF60346}" destId="{997392BA-3CF0-2344-BA04-00AFB6089E14}" srcOrd="0" destOrd="0" presId="urn:microsoft.com/office/officeart/2005/8/layout/hierarchy2"/>
    <dgm:cxn modelId="{157D9761-7192-BE4E-9635-8F6093BD9F3B}" type="presParOf" srcId="{997392BA-3CF0-2344-BA04-00AFB6089E14}" destId="{D5C9F2A3-6520-9642-90BA-C2B5CEB5B227}" srcOrd="0" destOrd="0" presId="urn:microsoft.com/office/officeart/2005/8/layout/hierarchy2"/>
    <dgm:cxn modelId="{A64EA056-BE2A-1447-AC65-0836C2143E80}" type="presParOf" srcId="{785B4DD5-4559-EA48-80F5-16F4EDF60346}" destId="{F53D7B6B-35D6-214F-9FB9-9CA75AFF4309}" srcOrd="1" destOrd="0" presId="urn:microsoft.com/office/officeart/2005/8/layout/hierarchy2"/>
    <dgm:cxn modelId="{5D42DFFE-C228-D540-85BA-D5BF0F5141C6}" type="presParOf" srcId="{F53D7B6B-35D6-214F-9FB9-9CA75AFF4309}" destId="{0C220632-F901-504B-A8F8-055CD9A6EBCC}" srcOrd="0" destOrd="0" presId="urn:microsoft.com/office/officeart/2005/8/layout/hierarchy2"/>
    <dgm:cxn modelId="{D4DEFF8C-430B-4A4B-B64D-6C7B3D7E9622}" type="presParOf" srcId="{F53D7B6B-35D6-214F-9FB9-9CA75AFF4309}" destId="{CD77F4CA-117B-6045-8467-D5AF10EA3876}" srcOrd="1" destOrd="0" presId="urn:microsoft.com/office/officeart/2005/8/layout/hierarchy2"/>
    <dgm:cxn modelId="{A45D9A26-E6D4-0943-81E9-E6C308F5B00C}" type="presParOf" srcId="{785B4DD5-4559-EA48-80F5-16F4EDF60346}" destId="{21CF41CE-B9BA-7743-9B72-0B4DA5E2637E}" srcOrd="2" destOrd="0" presId="urn:microsoft.com/office/officeart/2005/8/layout/hierarchy2"/>
    <dgm:cxn modelId="{C337A991-736A-EE44-866B-EB33E6A4C0A9}" type="presParOf" srcId="{21CF41CE-B9BA-7743-9B72-0B4DA5E2637E}" destId="{62E6FBD5-7E67-E84F-A436-FECE53297270}" srcOrd="0" destOrd="0" presId="urn:microsoft.com/office/officeart/2005/8/layout/hierarchy2"/>
    <dgm:cxn modelId="{0E16E786-659F-9B48-8D98-D8F7F62D89F2}" type="presParOf" srcId="{785B4DD5-4559-EA48-80F5-16F4EDF60346}" destId="{E1114AEB-FC23-C841-A2BE-B88BAF9545A3}" srcOrd="3" destOrd="0" presId="urn:microsoft.com/office/officeart/2005/8/layout/hierarchy2"/>
    <dgm:cxn modelId="{79E191D4-F73B-E745-94AF-E695CBAFFCA7}" type="presParOf" srcId="{E1114AEB-FC23-C841-A2BE-B88BAF9545A3}" destId="{BFCBF6D7-AB21-7D46-8361-9B1CCA4502BC}" srcOrd="0" destOrd="0" presId="urn:microsoft.com/office/officeart/2005/8/layout/hierarchy2"/>
    <dgm:cxn modelId="{8607A480-56BB-D347-AC8D-2364E4598FD3}" type="presParOf" srcId="{E1114AEB-FC23-C841-A2BE-B88BAF9545A3}" destId="{35EC5ABD-3DA6-2D48-9208-59244A3BB7D4}" srcOrd="1" destOrd="0" presId="urn:microsoft.com/office/officeart/2005/8/layout/hierarchy2"/>
    <dgm:cxn modelId="{353A39D2-DB68-1F44-B6F3-7B048D99DE38}" type="presParOf" srcId="{785B4DD5-4559-EA48-80F5-16F4EDF60346}" destId="{FF2CDEC6-CA2A-FC44-B760-0281B8D411B9}" srcOrd="4" destOrd="0" presId="urn:microsoft.com/office/officeart/2005/8/layout/hierarchy2"/>
    <dgm:cxn modelId="{3CB35127-EF42-2445-911B-B56797795439}" type="presParOf" srcId="{FF2CDEC6-CA2A-FC44-B760-0281B8D411B9}" destId="{046BE659-2A55-E844-ACBF-D04F703CDC4C}" srcOrd="0" destOrd="0" presId="urn:microsoft.com/office/officeart/2005/8/layout/hierarchy2"/>
    <dgm:cxn modelId="{2674655A-3215-8641-B4B9-35F77A574796}" type="presParOf" srcId="{785B4DD5-4559-EA48-80F5-16F4EDF60346}" destId="{105C85F4-1037-4A4C-860E-2445E5B82194}" srcOrd="5" destOrd="0" presId="urn:microsoft.com/office/officeart/2005/8/layout/hierarchy2"/>
    <dgm:cxn modelId="{C03C3C41-2513-5A4D-B959-80591006FAF6}" type="presParOf" srcId="{105C85F4-1037-4A4C-860E-2445E5B82194}" destId="{A77140A6-D6E0-D84C-914B-F39A3EC6F02F}" srcOrd="0" destOrd="0" presId="urn:microsoft.com/office/officeart/2005/8/layout/hierarchy2"/>
    <dgm:cxn modelId="{06EB7531-4C38-C54D-9F59-AC9A976B320A}" type="presParOf" srcId="{105C85F4-1037-4A4C-860E-2445E5B82194}" destId="{8AB9787E-1868-1741-8C00-7D02350D2467}" srcOrd="1" destOrd="0" presId="urn:microsoft.com/office/officeart/2005/8/layout/hierarchy2"/>
    <dgm:cxn modelId="{377661CE-71A4-AE4C-93D6-D5A0FA5D669D}" type="presParOf" srcId="{31050ABA-E153-A74B-961C-0D08F8382D8D}" destId="{F9C74CD6-FCAC-9E4D-958A-A44F7049D992}" srcOrd="2" destOrd="0" presId="urn:microsoft.com/office/officeart/2005/8/layout/hierarchy2"/>
    <dgm:cxn modelId="{1D880060-9580-074A-B88A-11AF10FF7096}" type="presParOf" srcId="{F9C74CD6-FCAC-9E4D-958A-A44F7049D992}" destId="{3D7331D4-52A4-B24F-AEA6-B9DFB4D299EF}" srcOrd="0" destOrd="0" presId="urn:microsoft.com/office/officeart/2005/8/layout/hierarchy2"/>
    <dgm:cxn modelId="{B1B8A5E0-B326-2748-954D-A4C11DC85C05}" type="presParOf" srcId="{31050ABA-E153-A74B-961C-0D08F8382D8D}" destId="{978F7803-D2E0-AD48-B9C7-F02F157B66F7}" srcOrd="3" destOrd="0" presId="urn:microsoft.com/office/officeart/2005/8/layout/hierarchy2"/>
    <dgm:cxn modelId="{4780EEE1-9657-8647-A50E-44089BE3FFDA}" type="presParOf" srcId="{978F7803-D2E0-AD48-B9C7-F02F157B66F7}" destId="{FDDF2835-D32F-8C40-86B4-95E6F53540F0}" srcOrd="0" destOrd="0" presId="urn:microsoft.com/office/officeart/2005/8/layout/hierarchy2"/>
    <dgm:cxn modelId="{F026FB4D-6C32-2340-B325-2FF6C11AEC70}" type="presParOf" srcId="{978F7803-D2E0-AD48-B9C7-F02F157B66F7}" destId="{DDD253B2-CF09-3C4F-AA79-81A4AD2B5A15}" srcOrd="1" destOrd="0" presId="urn:microsoft.com/office/officeart/2005/8/layout/hierarchy2"/>
    <dgm:cxn modelId="{77172924-CB55-274F-AA4A-0A4704CD4AA3}" type="presParOf" srcId="{DDD253B2-CF09-3C4F-AA79-81A4AD2B5A15}" destId="{951E96D3-7813-D048-B5A9-C6B8B2AF2716}" srcOrd="0" destOrd="0" presId="urn:microsoft.com/office/officeart/2005/8/layout/hierarchy2"/>
    <dgm:cxn modelId="{E3BA0B2D-8F18-A84D-A564-FF7256C8252E}" type="presParOf" srcId="{951E96D3-7813-D048-B5A9-C6B8B2AF2716}" destId="{7C902388-4A58-BA47-B1CD-12B9CFD2D1B7}" srcOrd="0" destOrd="0" presId="urn:microsoft.com/office/officeart/2005/8/layout/hierarchy2"/>
    <dgm:cxn modelId="{0506A3C9-FA3A-F24E-85E1-C3014E490FEE}" type="presParOf" srcId="{DDD253B2-CF09-3C4F-AA79-81A4AD2B5A15}" destId="{B32A3451-D87D-5D41-8C84-9721F6A8510C}" srcOrd="1" destOrd="0" presId="urn:microsoft.com/office/officeart/2005/8/layout/hierarchy2"/>
    <dgm:cxn modelId="{4C5212D4-2554-C545-BD4C-F71AF68B883D}" type="presParOf" srcId="{B32A3451-D87D-5D41-8C84-9721F6A8510C}" destId="{F8B0F5BF-AEE0-2449-825C-06054C55C11D}" srcOrd="0" destOrd="0" presId="urn:microsoft.com/office/officeart/2005/8/layout/hierarchy2"/>
    <dgm:cxn modelId="{E296CD39-F114-204D-A2EC-B2A66B61F352}" type="presParOf" srcId="{B32A3451-D87D-5D41-8C84-9721F6A8510C}" destId="{E73396E3-B83C-0E49-A08A-F25107A228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182533-5943-C146-97CC-0F923386C246}" type="doc">
      <dgm:prSet loTypeId="urn:microsoft.com/office/officeart/2005/8/layout/hierarchy2" loCatId="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1889369-58F4-4B41-92E3-030D2BD7AACC}">
      <dgm:prSet phldrT="[文字]"/>
      <dgm:spPr/>
      <dgm:t>
        <a:bodyPr/>
        <a:lstStyle/>
        <a:p>
          <a:r>
            <a:rPr lang="zh-TW" altLang="en-US" dirty="0" smtClean="0"/>
            <a:t>企業政策</a:t>
          </a:r>
          <a:endParaRPr lang="zh-TW" altLang="en-US" dirty="0"/>
        </a:p>
      </dgm:t>
    </dgm:pt>
    <dgm:pt modelId="{2A884B4C-F9D1-6D4C-9918-B8618DA2CD41}" type="parTrans" cxnId="{B50529D2-CE70-DD41-A762-4B75872C9A51}">
      <dgm:prSet/>
      <dgm:spPr/>
      <dgm:t>
        <a:bodyPr/>
        <a:lstStyle/>
        <a:p>
          <a:endParaRPr lang="zh-TW" altLang="en-US"/>
        </a:p>
      </dgm:t>
    </dgm:pt>
    <dgm:pt modelId="{2A5176C2-2EF8-AB4D-A0C3-B25AC40E28A3}" type="sibTrans" cxnId="{B50529D2-CE70-DD41-A762-4B75872C9A51}">
      <dgm:prSet/>
      <dgm:spPr/>
      <dgm:t>
        <a:bodyPr/>
        <a:lstStyle/>
        <a:p>
          <a:endParaRPr lang="zh-TW" altLang="en-US"/>
        </a:p>
      </dgm:t>
    </dgm:pt>
    <dgm:pt modelId="{CF7F892B-2BDC-1A48-B034-E0E9AD8A984A}">
      <dgm:prSet phldrT="[文字]"/>
      <dgm:spPr/>
      <dgm:t>
        <a:bodyPr/>
        <a:lstStyle/>
        <a:p>
          <a:r>
            <a:rPr lang="zh-TW" altLang="en-US" dirty="0" smtClean="0"/>
            <a:t>產品服務</a:t>
          </a:r>
          <a:endParaRPr lang="zh-TW" altLang="en-US" dirty="0"/>
        </a:p>
      </dgm:t>
    </dgm:pt>
    <dgm:pt modelId="{D922FAEC-CB74-514C-A71B-4D6DD18634AE}" type="parTrans" cxnId="{FE80FECA-DACA-474C-87B9-4736F2D0D934}">
      <dgm:prSet/>
      <dgm:spPr/>
      <dgm:t>
        <a:bodyPr/>
        <a:lstStyle/>
        <a:p>
          <a:endParaRPr lang="zh-TW" altLang="en-US"/>
        </a:p>
      </dgm:t>
    </dgm:pt>
    <dgm:pt modelId="{57BA9BD1-69A6-AE41-ACAF-8DAF1CA66D39}" type="sibTrans" cxnId="{FE80FECA-DACA-474C-87B9-4736F2D0D934}">
      <dgm:prSet/>
      <dgm:spPr/>
      <dgm:t>
        <a:bodyPr/>
        <a:lstStyle/>
        <a:p>
          <a:endParaRPr lang="zh-TW" altLang="en-US"/>
        </a:p>
      </dgm:t>
    </dgm:pt>
    <dgm:pt modelId="{D3C1924C-F07A-A249-8DE7-BC7F2ADD3BF9}">
      <dgm:prSet phldrT="[文字]"/>
      <dgm:spPr/>
      <dgm:t>
        <a:bodyPr/>
        <a:lstStyle/>
        <a:p>
          <a:r>
            <a:rPr lang="zh-TW" altLang="en-US" dirty="0" smtClean="0"/>
            <a:t>技術研發</a:t>
          </a:r>
          <a:endParaRPr lang="zh-TW" altLang="en-US" dirty="0"/>
        </a:p>
      </dgm:t>
    </dgm:pt>
    <dgm:pt modelId="{790C2C74-F10F-1D4A-80D4-E1794845FCFC}" type="parTrans" cxnId="{D6D0BE14-3774-B94C-AC51-9E82E14E94CD}">
      <dgm:prSet/>
      <dgm:spPr/>
      <dgm:t>
        <a:bodyPr/>
        <a:lstStyle/>
        <a:p>
          <a:endParaRPr lang="zh-TW" altLang="en-US"/>
        </a:p>
      </dgm:t>
    </dgm:pt>
    <dgm:pt modelId="{72F5157B-4854-744B-B8FE-E6BF5002D888}" type="sibTrans" cxnId="{D6D0BE14-3774-B94C-AC51-9E82E14E94CD}">
      <dgm:prSet/>
      <dgm:spPr/>
      <dgm:t>
        <a:bodyPr/>
        <a:lstStyle/>
        <a:p>
          <a:endParaRPr lang="zh-TW" altLang="en-US"/>
        </a:p>
      </dgm:t>
    </dgm:pt>
    <dgm:pt modelId="{FAE6394F-1025-8A41-B23E-7952076FC9D3}">
      <dgm:prSet phldrT="[文字]"/>
      <dgm:spPr/>
      <dgm:t>
        <a:bodyPr/>
        <a:lstStyle/>
        <a:p>
          <a:r>
            <a:rPr lang="zh-TW" altLang="en-US" dirty="0" smtClean="0"/>
            <a:t>生產製造</a:t>
          </a:r>
          <a:endParaRPr lang="zh-TW" altLang="en-US" dirty="0"/>
        </a:p>
      </dgm:t>
    </dgm:pt>
    <dgm:pt modelId="{EBC33FCD-6448-654C-9CC3-E6A1DFAAE3F7}" type="parTrans" cxnId="{7BAB0A9C-3E31-234B-BC26-124AE72E489E}">
      <dgm:prSet/>
      <dgm:spPr/>
      <dgm:t>
        <a:bodyPr/>
        <a:lstStyle/>
        <a:p>
          <a:endParaRPr lang="zh-TW" altLang="en-US"/>
        </a:p>
      </dgm:t>
    </dgm:pt>
    <dgm:pt modelId="{C1304232-DB6C-A646-BD58-BA7B8B399233}" type="sibTrans" cxnId="{7BAB0A9C-3E31-234B-BC26-124AE72E489E}">
      <dgm:prSet/>
      <dgm:spPr/>
      <dgm:t>
        <a:bodyPr/>
        <a:lstStyle/>
        <a:p>
          <a:endParaRPr lang="zh-TW" altLang="en-US"/>
        </a:p>
      </dgm:t>
    </dgm:pt>
    <dgm:pt modelId="{C0E0F9D9-CC23-8D4D-8616-655CC4B046E7}">
      <dgm:prSet phldrT="[文字]"/>
      <dgm:spPr/>
      <dgm:t>
        <a:bodyPr/>
        <a:lstStyle/>
        <a:p>
          <a:r>
            <a:rPr lang="zh-TW" altLang="en-US" dirty="0" smtClean="0"/>
            <a:t>業務行銷</a:t>
          </a:r>
          <a:endParaRPr lang="zh-TW" altLang="en-US" dirty="0"/>
        </a:p>
      </dgm:t>
    </dgm:pt>
    <dgm:pt modelId="{3547FDE1-936B-ED43-8119-E8D48C80C258}" type="parTrans" cxnId="{5D2F864C-00A2-6242-B442-93F544C0C61A}">
      <dgm:prSet/>
      <dgm:spPr/>
      <dgm:t>
        <a:bodyPr/>
        <a:lstStyle/>
        <a:p>
          <a:endParaRPr lang="zh-TW" altLang="en-US"/>
        </a:p>
      </dgm:t>
    </dgm:pt>
    <dgm:pt modelId="{D68FC7BB-5B74-6944-815B-B10C4AF2AC6D}" type="sibTrans" cxnId="{5D2F864C-00A2-6242-B442-93F544C0C61A}">
      <dgm:prSet/>
      <dgm:spPr/>
      <dgm:t>
        <a:bodyPr/>
        <a:lstStyle/>
        <a:p>
          <a:endParaRPr lang="zh-TW" altLang="en-US"/>
        </a:p>
      </dgm:t>
    </dgm:pt>
    <dgm:pt modelId="{EAFB6C04-E0E6-ED40-8C12-A8F7FC722BC6}">
      <dgm:prSet phldrT="[文字]"/>
      <dgm:spPr/>
      <dgm:t>
        <a:bodyPr/>
        <a:lstStyle/>
        <a:p>
          <a:r>
            <a:rPr lang="en-US" altLang="zh-TW" dirty="0" smtClean="0"/>
            <a:t>4P</a:t>
          </a:r>
          <a:endParaRPr lang="zh-TW" altLang="en-US" dirty="0"/>
        </a:p>
      </dgm:t>
    </dgm:pt>
    <dgm:pt modelId="{1EF72F98-C864-1745-B652-585A71459593}" type="parTrans" cxnId="{E0F19FFD-B50E-8349-883B-F379841C3DAA}">
      <dgm:prSet/>
      <dgm:spPr/>
      <dgm:t>
        <a:bodyPr/>
        <a:lstStyle/>
        <a:p>
          <a:endParaRPr lang="zh-TW" altLang="en-US"/>
        </a:p>
      </dgm:t>
    </dgm:pt>
    <dgm:pt modelId="{48F8EA9E-2428-AE46-A22B-602C557A7A97}" type="sibTrans" cxnId="{E0F19FFD-B50E-8349-883B-F379841C3DAA}">
      <dgm:prSet/>
      <dgm:spPr/>
      <dgm:t>
        <a:bodyPr/>
        <a:lstStyle/>
        <a:p>
          <a:endParaRPr lang="zh-TW" altLang="en-US"/>
        </a:p>
      </dgm:t>
    </dgm:pt>
    <dgm:pt modelId="{71842AB4-2B0F-6E48-A1DA-24457F71D455}">
      <dgm:prSet phldrT="[文字]"/>
      <dgm:spPr/>
      <dgm:t>
        <a:bodyPr/>
        <a:lstStyle/>
        <a:p>
          <a:r>
            <a:rPr lang="zh-TW" altLang="en-US" dirty="0" smtClean="0"/>
            <a:t>團隊組織</a:t>
          </a:r>
          <a:endParaRPr lang="zh-TW" altLang="en-US" dirty="0"/>
        </a:p>
      </dgm:t>
    </dgm:pt>
    <dgm:pt modelId="{93D97D90-9F7B-2E4B-B599-8D1772FB4593}" type="parTrans" cxnId="{544C10B0-ADB7-EF40-A8D2-272BCC545C85}">
      <dgm:prSet/>
      <dgm:spPr/>
      <dgm:t>
        <a:bodyPr/>
        <a:lstStyle/>
        <a:p>
          <a:endParaRPr lang="zh-TW" altLang="en-US"/>
        </a:p>
      </dgm:t>
    </dgm:pt>
    <dgm:pt modelId="{2C93C6A0-AAF2-A641-980A-1D961CF32CEB}" type="sibTrans" cxnId="{544C10B0-ADB7-EF40-A8D2-272BCC545C85}">
      <dgm:prSet/>
      <dgm:spPr/>
      <dgm:t>
        <a:bodyPr/>
        <a:lstStyle/>
        <a:p>
          <a:endParaRPr lang="zh-TW" altLang="en-US"/>
        </a:p>
      </dgm:t>
    </dgm:pt>
    <dgm:pt modelId="{8CE61E26-04F3-B847-9C64-B961AA5E90D4}" type="pres">
      <dgm:prSet presAssocID="{0E182533-5943-C146-97CC-0F923386C2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27864B-FF30-BA43-80B2-165D725315D4}" type="pres">
      <dgm:prSet presAssocID="{F1889369-58F4-4B41-92E3-030D2BD7AACC}" presName="root1" presStyleCnt="0"/>
      <dgm:spPr/>
    </dgm:pt>
    <dgm:pt modelId="{E984B6C2-27FC-1046-9C71-2469005E1C3D}" type="pres">
      <dgm:prSet presAssocID="{F1889369-58F4-4B41-92E3-030D2BD7AA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D1D66E-0E4A-9E4D-843B-AC8CB8CD8C9C}" type="pres">
      <dgm:prSet presAssocID="{F1889369-58F4-4B41-92E3-030D2BD7AACC}" presName="level2hierChild" presStyleCnt="0"/>
      <dgm:spPr/>
    </dgm:pt>
    <dgm:pt modelId="{F4024938-0841-C941-9A33-273BDE53207C}" type="pres">
      <dgm:prSet presAssocID="{D922FAEC-CB74-514C-A71B-4D6DD18634AE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96EC05E3-6777-A246-95F4-06DE224DC7B4}" type="pres">
      <dgm:prSet presAssocID="{D922FAEC-CB74-514C-A71B-4D6DD18634AE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57ADBA2-0104-4A45-8890-EAE7688B715A}" type="pres">
      <dgm:prSet presAssocID="{CF7F892B-2BDC-1A48-B034-E0E9AD8A984A}" presName="root2" presStyleCnt="0"/>
      <dgm:spPr/>
    </dgm:pt>
    <dgm:pt modelId="{D9E6589F-3A5E-F04E-8469-3974C4A6BABC}" type="pres">
      <dgm:prSet presAssocID="{CF7F892B-2BDC-1A48-B034-E0E9AD8A984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B7B344-4AFB-0E42-8821-8745D7B69BE1}" type="pres">
      <dgm:prSet presAssocID="{CF7F892B-2BDC-1A48-B034-E0E9AD8A984A}" presName="level3hierChild" presStyleCnt="0"/>
      <dgm:spPr/>
    </dgm:pt>
    <dgm:pt modelId="{C386E25D-329E-BF4D-8F68-26B20ECF4F83}" type="pres">
      <dgm:prSet presAssocID="{790C2C74-F10F-1D4A-80D4-E1794845FCFC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59094FAE-561B-7149-88D2-32116C5D4FBE}" type="pres">
      <dgm:prSet presAssocID="{790C2C74-F10F-1D4A-80D4-E1794845FCFC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F53D2447-3FE3-3E44-A8CF-0063DB3020BF}" type="pres">
      <dgm:prSet presAssocID="{D3C1924C-F07A-A249-8DE7-BC7F2ADD3BF9}" presName="root2" presStyleCnt="0"/>
      <dgm:spPr/>
    </dgm:pt>
    <dgm:pt modelId="{20AB7006-115C-AE43-A9FA-01FF751F94B4}" type="pres">
      <dgm:prSet presAssocID="{D3C1924C-F07A-A249-8DE7-BC7F2ADD3BF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C5913C-D8C1-1141-9C72-9DDA3E1C1D9C}" type="pres">
      <dgm:prSet presAssocID="{D3C1924C-F07A-A249-8DE7-BC7F2ADD3BF9}" presName="level3hierChild" presStyleCnt="0"/>
      <dgm:spPr/>
    </dgm:pt>
    <dgm:pt modelId="{6522C86D-B891-6A40-A90A-7FB79BB325C0}" type="pres">
      <dgm:prSet presAssocID="{EBC33FCD-6448-654C-9CC3-E6A1DFAAE3F7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CF54D8CC-BFED-AA43-905F-36DF61AF6E75}" type="pres">
      <dgm:prSet presAssocID="{EBC33FCD-6448-654C-9CC3-E6A1DFAAE3F7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0AD9520C-AFFB-A54D-9C26-E51028B6860C}" type="pres">
      <dgm:prSet presAssocID="{FAE6394F-1025-8A41-B23E-7952076FC9D3}" presName="root2" presStyleCnt="0"/>
      <dgm:spPr/>
    </dgm:pt>
    <dgm:pt modelId="{76202732-4CD5-9143-BF8B-83CDD170356A}" type="pres">
      <dgm:prSet presAssocID="{FAE6394F-1025-8A41-B23E-7952076FC9D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6B3173-390B-2548-B4E8-93CC3F91CCD8}" type="pres">
      <dgm:prSet presAssocID="{FAE6394F-1025-8A41-B23E-7952076FC9D3}" presName="level3hierChild" presStyleCnt="0"/>
      <dgm:spPr/>
    </dgm:pt>
    <dgm:pt modelId="{87000591-574E-AE47-BEC7-9E5BAF2F7E89}" type="pres">
      <dgm:prSet presAssocID="{3547FDE1-936B-ED43-8119-E8D48C80C258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8C04B671-5EC7-FF4E-B305-80F72DBAF429}" type="pres">
      <dgm:prSet presAssocID="{3547FDE1-936B-ED43-8119-E8D48C80C25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E2F0E968-4EDD-DC4B-835E-B9A0315E52C8}" type="pres">
      <dgm:prSet presAssocID="{C0E0F9D9-CC23-8D4D-8616-655CC4B046E7}" presName="root2" presStyleCnt="0"/>
      <dgm:spPr/>
    </dgm:pt>
    <dgm:pt modelId="{207D3F4F-0F96-2A4D-8134-AC6098CE3135}" type="pres">
      <dgm:prSet presAssocID="{C0E0F9D9-CC23-8D4D-8616-655CC4B046E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6F06EC-A054-AB4E-8A8E-0D733B1699A4}" type="pres">
      <dgm:prSet presAssocID="{C0E0F9D9-CC23-8D4D-8616-655CC4B046E7}" presName="level3hierChild" presStyleCnt="0"/>
      <dgm:spPr/>
    </dgm:pt>
    <dgm:pt modelId="{FCDF7985-4D36-0D49-9B6D-D5012EEB55A2}" type="pres">
      <dgm:prSet presAssocID="{1EF72F98-C864-1745-B652-585A71459593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8CEF3F25-597A-B644-81FA-1273BD9FCE22}" type="pres">
      <dgm:prSet presAssocID="{1EF72F98-C864-1745-B652-585A71459593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A3147D8B-92EA-B04C-9122-0641FD50B36C}" type="pres">
      <dgm:prSet presAssocID="{EAFB6C04-E0E6-ED40-8C12-A8F7FC722BC6}" presName="root2" presStyleCnt="0"/>
      <dgm:spPr/>
    </dgm:pt>
    <dgm:pt modelId="{344415C5-5876-7E4A-AB59-9106F324EA4D}" type="pres">
      <dgm:prSet presAssocID="{EAFB6C04-E0E6-ED40-8C12-A8F7FC722BC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983826-DD12-0F40-9147-347335B344D6}" type="pres">
      <dgm:prSet presAssocID="{EAFB6C04-E0E6-ED40-8C12-A8F7FC722BC6}" presName="level3hierChild" presStyleCnt="0"/>
      <dgm:spPr/>
    </dgm:pt>
    <dgm:pt modelId="{DF0E32D2-1CF9-364F-B0F9-5C79628ECBFE}" type="pres">
      <dgm:prSet presAssocID="{93D97D90-9F7B-2E4B-B599-8D1772FB4593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2868FF64-95B4-6444-95D3-C7C57126E293}" type="pres">
      <dgm:prSet presAssocID="{93D97D90-9F7B-2E4B-B599-8D1772FB4593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19615A97-3973-4441-A8C0-CAEA32984B40}" type="pres">
      <dgm:prSet presAssocID="{71842AB4-2B0F-6E48-A1DA-24457F71D455}" presName="root2" presStyleCnt="0"/>
      <dgm:spPr/>
    </dgm:pt>
    <dgm:pt modelId="{A55213FF-D947-894E-A76A-723889409D72}" type="pres">
      <dgm:prSet presAssocID="{71842AB4-2B0F-6E48-A1DA-24457F71D45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8F01AF-A96A-B748-A3DC-8C29EC906FBD}" type="pres">
      <dgm:prSet presAssocID="{71842AB4-2B0F-6E48-A1DA-24457F71D455}" presName="level3hierChild" presStyleCnt="0"/>
      <dgm:spPr/>
    </dgm:pt>
  </dgm:ptLst>
  <dgm:cxnLst>
    <dgm:cxn modelId="{FE80FECA-DACA-474C-87B9-4736F2D0D934}" srcId="{F1889369-58F4-4B41-92E3-030D2BD7AACC}" destId="{CF7F892B-2BDC-1A48-B034-E0E9AD8A984A}" srcOrd="0" destOrd="0" parTransId="{D922FAEC-CB74-514C-A71B-4D6DD18634AE}" sibTransId="{57BA9BD1-69A6-AE41-ACAF-8DAF1CA66D39}"/>
    <dgm:cxn modelId="{9D6064B8-5DE9-6242-8E39-891725D2CB6A}" type="presOf" srcId="{0E182533-5943-C146-97CC-0F923386C246}" destId="{8CE61E26-04F3-B847-9C64-B961AA5E90D4}" srcOrd="0" destOrd="0" presId="urn:microsoft.com/office/officeart/2005/8/layout/hierarchy2"/>
    <dgm:cxn modelId="{60915285-48FF-7B4D-B0D5-EA529B5DB4E3}" type="presOf" srcId="{CF7F892B-2BDC-1A48-B034-E0E9AD8A984A}" destId="{D9E6589F-3A5E-F04E-8469-3974C4A6BABC}" srcOrd="0" destOrd="0" presId="urn:microsoft.com/office/officeart/2005/8/layout/hierarchy2"/>
    <dgm:cxn modelId="{B4E8BF27-2507-3D49-A72A-18CC420C99FF}" type="presOf" srcId="{3547FDE1-936B-ED43-8119-E8D48C80C258}" destId="{8C04B671-5EC7-FF4E-B305-80F72DBAF429}" srcOrd="1" destOrd="0" presId="urn:microsoft.com/office/officeart/2005/8/layout/hierarchy2"/>
    <dgm:cxn modelId="{E6608AED-9BE2-A64C-9B12-58D4F7613FAE}" type="presOf" srcId="{790C2C74-F10F-1D4A-80D4-E1794845FCFC}" destId="{59094FAE-561B-7149-88D2-32116C5D4FBE}" srcOrd="1" destOrd="0" presId="urn:microsoft.com/office/officeart/2005/8/layout/hierarchy2"/>
    <dgm:cxn modelId="{F5D7AC00-7A48-2B4A-9C96-CD5DD7E40F7F}" type="presOf" srcId="{FAE6394F-1025-8A41-B23E-7952076FC9D3}" destId="{76202732-4CD5-9143-BF8B-83CDD170356A}" srcOrd="0" destOrd="0" presId="urn:microsoft.com/office/officeart/2005/8/layout/hierarchy2"/>
    <dgm:cxn modelId="{9F26F5FD-4A02-0042-864B-FBBCCD38FAF1}" type="presOf" srcId="{EAFB6C04-E0E6-ED40-8C12-A8F7FC722BC6}" destId="{344415C5-5876-7E4A-AB59-9106F324EA4D}" srcOrd="0" destOrd="0" presId="urn:microsoft.com/office/officeart/2005/8/layout/hierarchy2"/>
    <dgm:cxn modelId="{2B989867-A54A-1840-B94C-F1201F6C3C1C}" type="presOf" srcId="{D922FAEC-CB74-514C-A71B-4D6DD18634AE}" destId="{96EC05E3-6777-A246-95F4-06DE224DC7B4}" srcOrd="1" destOrd="0" presId="urn:microsoft.com/office/officeart/2005/8/layout/hierarchy2"/>
    <dgm:cxn modelId="{7BAB0A9C-3E31-234B-BC26-124AE72E489E}" srcId="{CF7F892B-2BDC-1A48-B034-E0E9AD8A984A}" destId="{FAE6394F-1025-8A41-B23E-7952076FC9D3}" srcOrd="1" destOrd="0" parTransId="{EBC33FCD-6448-654C-9CC3-E6A1DFAAE3F7}" sibTransId="{C1304232-DB6C-A646-BD58-BA7B8B399233}"/>
    <dgm:cxn modelId="{6A94F27A-FDF5-3449-8EEE-8A49C47D1C4C}" type="presOf" srcId="{93D97D90-9F7B-2E4B-B599-8D1772FB4593}" destId="{DF0E32D2-1CF9-364F-B0F9-5C79628ECBFE}" srcOrd="0" destOrd="0" presId="urn:microsoft.com/office/officeart/2005/8/layout/hierarchy2"/>
    <dgm:cxn modelId="{32F8E7BB-1938-ED42-8173-FB6551BF3F22}" type="presOf" srcId="{1EF72F98-C864-1745-B652-585A71459593}" destId="{8CEF3F25-597A-B644-81FA-1273BD9FCE22}" srcOrd="1" destOrd="0" presId="urn:microsoft.com/office/officeart/2005/8/layout/hierarchy2"/>
    <dgm:cxn modelId="{89303830-3B77-8C49-A53B-8F99E56B9BF2}" type="presOf" srcId="{F1889369-58F4-4B41-92E3-030D2BD7AACC}" destId="{E984B6C2-27FC-1046-9C71-2469005E1C3D}" srcOrd="0" destOrd="0" presId="urn:microsoft.com/office/officeart/2005/8/layout/hierarchy2"/>
    <dgm:cxn modelId="{544C10B0-ADB7-EF40-A8D2-272BCC545C85}" srcId="{F1889369-58F4-4B41-92E3-030D2BD7AACC}" destId="{71842AB4-2B0F-6E48-A1DA-24457F71D455}" srcOrd="2" destOrd="0" parTransId="{93D97D90-9F7B-2E4B-B599-8D1772FB4593}" sibTransId="{2C93C6A0-AAF2-A641-980A-1D961CF32CEB}"/>
    <dgm:cxn modelId="{5D2F864C-00A2-6242-B442-93F544C0C61A}" srcId="{F1889369-58F4-4B41-92E3-030D2BD7AACC}" destId="{C0E0F9D9-CC23-8D4D-8616-655CC4B046E7}" srcOrd="1" destOrd="0" parTransId="{3547FDE1-936B-ED43-8119-E8D48C80C258}" sibTransId="{D68FC7BB-5B74-6944-815B-B10C4AF2AC6D}"/>
    <dgm:cxn modelId="{CE33A6FE-36FD-8042-B472-8D76AA5244B9}" type="presOf" srcId="{71842AB4-2B0F-6E48-A1DA-24457F71D455}" destId="{A55213FF-D947-894E-A76A-723889409D72}" srcOrd="0" destOrd="0" presId="urn:microsoft.com/office/officeart/2005/8/layout/hierarchy2"/>
    <dgm:cxn modelId="{8B949496-0F19-3344-89AE-8CCA84C75AAB}" type="presOf" srcId="{93D97D90-9F7B-2E4B-B599-8D1772FB4593}" destId="{2868FF64-95B4-6444-95D3-C7C57126E293}" srcOrd="1" destOrd="0" presId="urn:microsoft.com/office/officeart/2005/8/layout/hierarchy2"/>
    <dgm:cxn modelId="{6CDD273A-CD7C-CC40-9838-15BAB8181DA0}" type="presOf" srcId="{790C2C74-F10F-1D4A-80D4-E1794845FCFC}" destId="{C386E25D-329E-BF4D-8F68-26B20ECF4F83}" srcOrd="0" destOrd="0" presId="urn:microsoft.com/office/officeart/2005/8/layout/hierarchy2"/>
    <dgm:cxn modelId="{AD5CFCA8-C54F-F648-953B-E3906C7C96F3}" type="presOf" srcId="{EBC33FCD-6448-654C-9CC3-E6A1DFAAE3F7}" destId="{CF54D8CC-BFED-AA43-905F-36DF61AF6E75}" srcOrd="1" destOrd="0" presId="urn:microsoft.com/office/officeart/2005/8/layout/hierarchy2"/>
    <dgm:cxn modelId="{5DC0A236-CB76-0646-98B0-4F85ACD6C938}" type="presOf" srcId="{1EF72F98-C864-1745-B652-585A71459593}" destId="{FCDF7985-4D36-0D49-9B6D-D5012EEB55A2}" srcOrd="0" destOrd="0" presId="urn:microsoft.com/office/officeart/2005/8/layout/hierarchy2"/>
    <dgm:cxn modelId="{5B870DB5-F33D-3C4B-98CB-60E1956D6346}" type="presOf" srcId="{D922FAEC-CB74-514C-A71B-4D6DD18634AE}" destId="{F4024938-0841-C941-9A33-273BDE53207C}" srcOrd="0" destOrd="0" presId="urn:microsoft.com/office/officeart/2005/8/layout/hierarchy2"/>
    <dgm:cxn modelId="{A1BD1D02-67A6-B64B-99DD-E0F4517773DF}" type="presOf" srcId="{D3C1924C-F07A-A249-8DE7-BC7F2ADD3BF9}" destId="{20AB7006-115C-AE43-A9FA-01FF751F94B4}" srcOrd="0" destOrd="0" presId="urn:microsoft.com/office/officeart/2005/8/layout/hierarchy2"/>
    <dgm:cxn modelId="{B50529D2-CE70-DD41-A762-4B75872C9A51}" srcId="{0E182533-5943-C146-97CC-0F923386C246}" destId="{F1889369-58F4-4B41-92E3-030D2BD7AACC}" srcOrd="0" destOrd="0" parTransId="{2A884B4C-F9D1-6D4C-9918-B8618DA2CD41}" sibTransId="{2A5176C2-2EF8-AB4D-A0C3-B25AC40E28A3}"/>
    <dgm:cxn modelId="{0F368C4C-F020-FB4E-81E6-55DCC6AE24F5}" type="presOf" srcId="{EBC33FCD-6448-654C-9CC3-E6A1DFAAE3F7}" destId="{6522C86D-B891-6A40-A90A-7FB79BB325C0}" srcOrd="0" destOrd="0" presId="urn:microsoft.com/office/officeart/2005/8/layout/hierarchy2"/>
    <dgm:cxn modelId="{E6728255-578E-A54E-AF61-D85DC21BA027}" type="presOf" srcId="{C0E0F9D9-CC23-8D4D-8616-655CC4B046E7}" destId="{207D3F4F-0F96-2A4D-8134-AC6098CE3135}" srcOrd="0" destOrd="0" presId="urn:microsoft.com/office/officeart/2005/8/layout/hierarchy2"/>
    <dgm:cxn modelId="{D6D0BE14-3774-B94C-AC51-9E82E14E94CD}" srcId="{CF7F892B-2BDC-1A48-B034-E0E9AD8A984A}" destId="{D3C1924C-F07A-A249-8DE7-BC7F2ADD3BF9}" srcOrd="0" destOrd="0" parTransId="{790C2C74-F10F-1D4A-80D4-E1794845FCFC}" sibTransId="{72F5157B-4854-744B-B8FE-E6BF5002D888}"/>
    <dgm:cxn modelId="{19B946B6-DE83-7A4F-A1CE-B93EF4568A9D}" type="presOf" srcId="{3547FDE1-936B-ED43-8119-E8D48C80C258}" destId="{87000591-574E-AE47-BEC7-9E5BAF2F7E89}" srcOrd="0" destOrd="0" presId="urn:microsoft.com/office/officeart/2005/8/layout/hierarchy2"/>
    <dgm:cxn modelId="{E0F19FFD-B50E-8349-883B-F379841C3DAA}" srcId="{C0E0F9D9-CC23-8D4D-8616-655CC4B046E7}" destId="{EAFB6C04-E0E6-ED40-8C12-A8F7FC722BC6}" srcOrd="0" destOrd="0" parTransId="{1EF72F98-C864-1745-B652-585A71459593}" sibTransId="{48F8EA9E-2428-AE46-A22B-602C557A7A97}"/>
    <dgm:cxn modelId="{4EF22436-9471-854C-9491-FFC26FEBCC08}" type="presParOf" srcId="{8CE61E26-04F3-B847-9C64-B961AA5E90D4}" destId="{8827864B-FF30-BA43-80B2-165D725315D4}" srcOrd="0" destOrd="0" presId="urn:microsoft.com/office/officeart/2005/8/layout/hierarchy2"/>
    <dgm:cxn modelId="{213461A5-E73F-9645-9768-681B4E35569F}" type="presParOf" srcId="{8827864B-FF30-BA43-80B2-165D725315D4}" destId="{E984B6C2-27FC-1046-9C71-2469005E1C3D}" srcOrd="0" destOrd="0" presId="urn:microsoft.com/office/officeart/2005/8/layout/hierarchy2"/>
    <dgm:cxn modelId="{350F438A-F63E-1B42-8388-E91C86B77EC9}" type="presParOf" srcId="{8827864B-FF30-BA43-80B2-165D725315D4}" destId="{64D1D66E-0E4A-9E4D-843B-AC8CB8CD8C9C}" srcOrd="1" destOrd="0" presId="urn:microsoft.com/office/officeart/2005/8/layout/hierarchy2"/>
    <dgm:cxn modelId="{978F7B03-0E7F-7249-920C-A5FD6FE6C24E}" type="presParOf" srcId="{64D1D66E-0E4A-9E4D-843B-AC8CB8CD8C9C}" destId="{F4024938-0841-C941-9A33-273BDE53207C}" srcOrd="0" destOrd="0" presId="urn:microsoft.com/office/officeart/2005/8/layout/hierarchy2"/>
    <dgm:cxn modelId="{75E11B22-31E0-9646-9525-C52118D6ADE8}" type="presParOf" srcId="{F4024938-0841-C941-9A33-273BDE53207C}" destId="{96EC05E3-6777-A246-95F4-06DE224DC7B4}" srcOrd="0" destOrd="0" presId="urn:microsoft.com/office/officeart/2005/8/layout/hierarchy2"/>
    <dgm:cxn modelId="{5E9BD6CC-3867-7542-B4C4-D4897CD70887}" type="presParOf" srcId="{64D1D66E-0E4A-9E4D-843B-AC8CB8CD8C9C}" destId="{A57ADBA2-0104-4A45-8890-EAE7688B715A}" srcOrd="1" destOrd="0" presId="urn:microsoft.com/office/officeart/2005/8/layout/hierarchy2"/>
    <dgm:cxn modelId="{A2AF1BA5-384E-4344-A783-B0DB5C24C44F}" type="presParOf" srcId="{A57ADBA2-0104-4A45-8890-EAE7688B715A}" destId="{D9E6589F-3A5E-F04E-8469-3974C4A6BABC}" srcOrd="0" destOrd="0" presId="urn:microsoft.com/office/officeart/2005/8/layout/hierarchy2"/>
    <dgm:cxn modelId="{1F25C42D-37B2-0247-B186-FDD5CA3C25DC}" type="presParOf" srcId="{A57ADBA2-0104-4A45-8890-EAE7688B715A}" destId="{23B7B344-4AFB-0E42-8821-8745D7B69BE1}" srcOrd="1" destOrd="0" presId="urn:microsoft.com/office/officeart/2005/8/layout/hierarchy2"/>
    <dgm:cxn modelId="{2CFE69CB-068F-5748-BF2F-2E5523A51CE5}" type="presParOf" srcId="{23B7B344-4AFB-0E42-8821-8745D7B69BE1}" destId="{C386E25D-329E-BF4D-8F68-26B20ECF4F83}" srcOrd="0" destOrd="0" presId="urn:microsoft.com/office/officeart/2005/8/layout/hierarchy2"/>
    <dgm:cxn modelId="{FF65ED37-FA4B-D744-AF38-4457A7F18BBE}" type="presParOf" srcId="{C386E25D-329E-BF4D-8F68-26B20ECF4F83}" destId="{59094FAE-561B-7149-88D2-32116C5D4FBE}" srcOrd="0" destOrd="0" presId="urn:microsoft.com/office/officeart/2005/8/layout/hierarchy2"/>
    <dgm:cxn modelId="{9900751B-864A-3C48-A8D4-85FF76D52D00}" type="presParOf" srcId="{23B7B344-4AFB-0E42-8821-8745D7B69BE1}" destId="{F53D2447-3FE3-3E44-A8CF-0063DB3020BF}" srcOrd="1" destOrd="0" presId="urn:microsoft.com/office/officeart/2005/8/layout/hierarchy2"/>
    <dgm:cxn modelId="{C3837A76-F81A-9649-A332-CF9E35C188DA}" type="presParOf" srcId="{F53D2447-3FE3-3E44-A8CF-0063DB3020BF}" destId="{20AB7006-115C-AE43-A9FA-01FF751F94B4}" srcOrd="0" destOrd="0" presId="urn:microsoft.com/office/officeart/2005/8/layout/hierarchy2"/>
    <dgm:cxn modelId="{89020F19-060F-6B4E-AFCC-3A0658B5405C}" type="presParOf" srcId="{F53D2447-3FE3-3E44-A8CF-0063DB3020BF}" destId="{64C5913C-D8C1-1141-9C72-9DDA3E1C1D9C}" srcOrd="1" destOrd="0" presId="urn:microsoft.com/office/officeart/2005/8/layout/hierarchy2"/>
    <dgm:cxn modelId="{05AD585E-C8E6-6C4C-A4EE-7D539C25CC1D}" type="presParOf" srcId="{23B7B344-4AFB-0E42-8821-8745D7B69BE1}" destId="{6522C86D-B891-6A40-A90A-7FB79BB325C0}" srcOrd="2" destOrd="0" presId="urn:microsoft.com/office/officeart/2005/8/layout/hierarchy2"/>
    <dgm:cxn modelId="{53A87AF6-8EF4-2F47-BC4F-13A5CF37C484}" type="presParOf" srcId="{6522C86D-B891-6A40-A90A-7FB79BB325C0}" destId="{CF54D8CC-BFED-AA43-905F-36DF61AF6E75}" srcOrd="0" destOrd="0" presId="urn:microsoft.com/office/officeart/2005/8/layout/hierarchy2"/>
    <dgm:cxn modelId="{520B87E1-3B91-C844-AD98-ED5091B076D2}" type="presParOf" srcId="{23B7B344-4AFB-0E42-8821-8745D7B69BE1}" destId="{0AD9520C-AFFB-A54D-9C26-E51028B6860C}" srcOrd="3" destOrd="0" presId="urn:microsoft.com/office/officeart/2005/8/layout/hierarchy2"/>
    <dgm:cxn modelId="{4BE7CD62-4A82-4045-9BC1-F29293345659}" type="presParOf" srcId="{0AD9520C-AFFB-A54D-9C26-E51028B6860C}" destId="{76202732-4CD5-9143-BF8B-83CDD170356A}" srcOrd="0" destOrd="0" presId="urn:microsoft.com/office/officeart/2005/8/layout/hierarchy2"/>
    <dgm:cxn modelId="{22192E61-543A-DA4C-8209-3EB0FD4FD4E5}" type="presParOf" srcId="{0AD9520C-AFFB-A54D-9C26-E51028B6860C}" destId="{C96B3173-390B-2548-B4E8-93CC3F91CCD8}" srcOrd="1" destOrd="0" presId="urn:microsoft.com/office/officeart/2005/8/layout/hierarchy2"/>
    <dgm:cxn modelId="{55D9E4C0-C007-5E49-A1CF-883F3EE45D2E}" type="presParOf" srcId="{64D1D66E-0E4A-9E4D-843B-AC8CB8CD8C9C}" destId="{87000591-574E-AE47-BEC7-9E5BAF2F7E89}" srcOrd="2" destOrd="0" presId="urn:microsoft.com/office/officeart/2005/8/layout/hierarchy2"/>
    <dgm:cxn modelId="{BBD52D36-034A-D14A-9182-2FB6F89B9999}" type="presParOf" srcId="{87000591-574E-AE47-BEC7-9E5BAF2F7E89}" destId="{8C04B671-5EC7-FF4E-B305-80F72DBAF429}" srcOrd="0" destOrd="0" presId="urn:microsoft.com/office/officeart/2005/8/layout/hierarchy2"/>
    <dgm:cxn modelId="{6A8F0654-79D6-C54B-B9E8-5158256E01F5}" type="presParOf" srcId="{64D1D66E-0E4A-9E4D-843B-AC8CB8CD8C9C}" destId="{E2F0E968-4EDD-DC4B-835E-B9A0315E52C8}" srcOrd="3" destOrd="0" presId="urn:microsoft.com/office/officeart/2005/8/layout/hierarchy2"/>
    <dgm:cxn modelId="{5F3EDED0-553F-4542-9F37-A3FEBEE1910A}" type="presParOf" srcId="{E2F0E968-4EDD-DC4B-835E-B9A0315E52C8}" destId="{207D3F4F-0F96-2A4D-8134-AC6098CE3135}" srcOrd="0" destOrd="0" presId="urn:microsoft.com/office/officeart/2005/8/layout/hierarchy2"/>
    <dgm:cxn modelId="{0797B19B-6514-DC4D-BC4F-0E0888EA036B}" type="presParOf" srcId="{E2F0E968-4EDD-DC4B-835E-B9A0315E52C8}" destId="{A96F06EC-A054-AB4E-8A8E-0D733B1699A4}" srcOrd="1" destOrd="0" presId="urn:microsoft.com/office/officeart/2005/8/layout/hierarchy2"/>
    <dgm:cxn modelId="{C841CB6F-7095-DD4A-9F2B-6B9C91825CCB}" type="presParOf" srcId="{A96F06EC-A054-AB4E-8A8E-0D733B1699A4}" destId="{FCDF7985-4D36-0D49-9B6D-D5012EEB55A2}" srcOrd="0" destOrd="0" presId="urn:microsoft.com/office/officeart/2005/8/layout/hierarchy2"/>
    <dgm:cxn modelId="{C14E6232-65E4-994B-ABD2-39C0BBDAE8AD}" type="presParOf" srcId="{FCDF7985-4D36-0D49-9B6D-D5012EEB55A2}" destId="{8CEF3F25-597A-B644-81FA-1273BD9FCE22}" srcOrd="0" destOrd="0" presId="urn:microsoft.com/office/officeart/2005/8/layout/hierarchy2"/>
    <dgm:cxn modelId="{3487D112-7FE1-3941-A457-5F8432F63D6A}" type="presParOf" srcId="{A96F06EC-A054-AB4E-8A8E-0D733B1699A4}" destId="{A3147D8B-92EA-B04C-9122-0641FD50B36C}" srcOrd="1" destOrd="0" presId="urn:microsoft.com/office/officeart/2005/8/layout/hierarchy2"/>
    <dgm:cxn modelId="{535CBFCC-A928-2546-87EF-D36E28980C14}" type="presParOf" srcId="{A3147D8B-92EA-B04C-9122-0641FD50B36C}" destId="{344415C5-5876-7E4A-AB59-9106F324EA4D}" srcOrd="0" destOrd="0" presId="urn:microsoft.com/office/officeart/2005/8/layout/hierarchy2"/>
    <dgm:cxn modelId="{128AAC71-338A-6C4F-BBFD-96F9801833E0}" type="presParOf" srcId="{A3147D8B-92EA-B04C-9122-0641FD50B36C}" destId="{BE983826-DD12-0F40-9147-347335B344D6}" srcOrd="1" destOrd="0" presId="urn:microsoft.com/office/officeart/2005/8/layout/hierarchy2"/>
    <dgm:cxn modelId="{A085DA80-2C76-2A44-A7E3-60AE5E5533ED}" type="presParOf" srcId="{64D1D66E-0E4A-9E4D-843B-AC8CB8CD8C9C}" destId="{DF0E32D2-1CF9-364F-B0F9-5C79628ECBFE}" srcOrd="4" destOrd="0" presId="urn:microsoft.com/office/officeart/2005/8/layout/hierarchy2"/>
    <dgm:cxn modelId="{5D126B8A-D9D2-9B49-BE55-AFD3FD1C779B}" type="presParOf" srcId="{DF0E32D2-1CF9-364F-B0F9-5C79628ECBFE}" destId="{2868FF64-95B4-6444-95D3-C7C57126E293}" srcOrd="0" destOrd="0" presId="urn:microsoft.com/office/officeart/2005/8/layout/hierarchy2"/>
    <dgm:cxn modelId="{EB5E14E3-AA95-F548-86F4-222041B3BC15}" type="presParOf" srcId="{64D1D66E-0E4A-9E4D-843B-AC8CB8CD8C9C}" destId="{19615A97-3973-4441-A8C0-CAEA32984B40}" srcOrd="5" destOrd="0" presId="urn:microsoft.com/office/officeart/2005/8/layout/hierarchy2"/>
    <dgm:cxn modelId="{9DD2717E-3879-7A47-9FEF-65CDC3FEB19D}" type="presParOf" srcId="{19615A97-3973-4441-A8C0-CAEA32984B40}" destId="{A55213FF-D947-894E-A76A-723889409D72}" srcOrd="0" destOrd="0" presId="urn:microsoft.com/office/officeart/2005/8/layout/hierarchy2"/>
    <dgm:cxn modelId="{9779C7FA-F6A2-E44A-9745-47AEE4C9AB31}" type="presParOf" srcId="{19615A97-3973-4441-A8C0-CAEA32984B40}" destId="{EA8F01AF-A96A-B748-A3DC-8C29EC906F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D68150-5EB6-3A46-A325-9588D8CC1CFA}" type="doc">
      <dgm:prSet loTypeId="urn:microsoft.com/office/officeart/2005/8/layout/hierarchy2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46350E5-763B-D04C-A5BD-82E9A5AF7949}">
      <dgm:prSet phldrT="[文字]"/>
      <dgm:spPr/>
      <dgm:t>
        <a:bodyPr/>
        <a:lstStyle/>
        <a:p>
          <a:r>
            <a:rPr lang="zh-TW" altLang="en-US" smtClean="0"/>
            <a:t>財務規畫 </a:t>
          </a:r>
          <a:endParaRPr lang="zh-TW" altLang="en-US" dirty="0"/>
        </a:p>
      </dgm:t>
    </dgm:pt>
    <dgm:pt modelId="{2252B51A-7894-2948-98F5-CE73BA1DC14F}" type="parTrans" cxnId="{C7BEBC9E-F7D3-D049-8EAC-BAE665D6F44C}">
      <dgm:prSet/>
      <dgm:spPr/>
      <dgm:t>
        <a:bodyPr/>
        <a:lstStyle/>
        <a:p>
          <a:endParaRPr lang="zh-TW" altLang="en-US"/>
        </a:p>
      </dgm:t>
    </dgm:pt>
    <dgm:pt modelId="{49263DD0-62F0-DD42-BFAA-075C727F3D9B}" type="sibTrans" cxnId="{C7BEBC9E-F7D3-D049-8EAC-BAE665D6F44C}">
      <dgm:prSet/>
      <dgm:spPr/>
      <dgm:t>
        <a:bodyPr/>
        <a:lstStyle/>
        <a:p>
          <a:endParaRPr lang="zh-TW" altLang="en-US"/>
        </a:p>
      </dgm:t>
    </dgm:pt>
    <dgm:pt modelId="{70E466FE-0EEC-F047-A640-46EA07122DAF}">
      <dgm:prSet phldrT="[文字]"/>
      <dgm:spPr/>
      <dgm:t>
        <a:bodyPr/>
        <a:lstStyle/>
        <a:p>
          <a:r>
            <a:rPr lang="zh-TW" altLang="en-US" dirty="0" smtClean="0"/>
            <a:t>財務</a:t>
          </a:r>
          <a:endParaRPr lang="zh-TW" altLang="en-US" dirty="0"/>
        </a:p>
      </dgm:t>
    </dgm:pt>
    <dgm:pt modelId="{2F0F8942-FC45-3542-B3E4-C5F983ABC519}" type="parTrans" cxnId="{E53F5426-6975-E64F-9AC4-3E316D656337}">
      <dgm:prSet/>
      <dgm:spPr/>
      <dgm:t>
        <a:bodyPr/>
        <a:lstStyle/>
        <a:p>
          <a:endParaRPr lang="zh-TW" altLang="en-US"/>
        </a:p>
      </dgm:t>
    </dgm:pt>
    <dgm:pt modelId="{52BC7746-43CB-4441-A9B4-AE3F01031D88}" type="sibTrans" cxnId="{E53F5426-6975-E64F-9AC4-3E316D656337}">
      <dgm:prSet/>
      <dgm:spPr/>
      <dgm:t>
        <a:bodyPr/>
        <a:lstStyle/>
        <a:p>
          <a:endParaRPr lang="zh-TW" altLang="en-US"/>
        </a:p>
      </dgm:t>
    </dgm:pt>
    <dgm:pt modelId="{AE19A350-C92A-E541-839D-7BDA48227596}">
      <dgm:prSet phldrT="[文字]"/>
      <dgm:spPr/>
      <dgm:t>
        <a:bodyPr/>
        <a:lstStyle/>
        <a:p>
          <a:r>
            <a:rPr lang="zh-TW" altLang="en-US" dirty="0" smtClean="0"/>
            <a:t>財務預測  </a:t>
          </a:r>
          <a:endParaRPr lang="zh-TW" altLang="en-US" dirty="0"/>
        </a:p>
      </dgm:t>
    </dgm:pt>
    <dgm:pt modelId="{9AD044A9-FA8C-C648-9B6A-D7489D4D487F}" type="parTrans" cxnId="{929CBBEC-6616-EF49-B41E-BE89F61B20F7}">
      <dgm:prSet/>
      <dgm:spPr/>
      <dgm:t>
        <a:bodyPr/>
        <a:lstStyle/>
        <a:p>
          <a:endParaRPr lang="zh-TW" altLang="en-US"/>
        </a:p>
      </dgm:t>
    </dgm:pt>
    <dgm:pt modelId="{5AC5E66F-B756-AD4F-9A77-306BB779694D}" type="sibTrans" cxnId="{929CBBEC-6616-EF49-B41E-BE89F61B20F7}">
      <dgm:prSet/>
      <dgm:spPr/>
      <dgm:t>
        <a:bodyPr/>
        <a:lstStyle/>
        <a:p>
          <a:endParaRPr lang="zh-TW" altLang="en-US"/>
        </a:p>
      </dgm:t>
    </dgm:pt>
    <dgm:pt modelId="{7F673C38-0CD5-0547-B72F-7423FF9FD489}">
      <dgm:prSet phldrT="[文字]"/>
      <dgm:spPr/>
      <dgm:t>
        <a:bodyPr/>
        <a:lstStyle/>
        <a:p>
          <a:r>
            <a:rPr lang="zh-TW" altLang="en-US" dirty="0" smtClean="0"/>
            <a:t>增資計畫</a:t>
          </a:r>
          <a:endParaRPr lang="zh-TW" altLang="en-US" dirty="0"/>
        </a:p>
      </dgm:t>
    </dgm:pt>
    <dgm:pt modelId="{3B085104-E3F8-874B-ADD5-F30FCA0E4E0E}" type="parTrans" cxnId="{904E8AF6-560F-9C44-8B5C-28D636F81D00}">
      <dgm:prSet/>
      <dgm:spPr/>
      <dgm:t>
        <a:bodyPr/>
        <a:lstStyle/>
        <a:p>
          <a:endParaRPr lang="zh-TW" altLang="en-US"/>
        </a:p>
      </dgm:t>
    </dgm:pt>
    <dgm:pt modelId="{AFBA03FC-3CFC-F843-8B75-142BD375D962}" type="sibTrans" cxnId="{904E8AF6-560F-9C44-8B5C-28D636F81D00}">
      <dgm:prSet/>
      <dgm:spPr/>
      <dgm:t>
        <a:bodyPr/>
        <a:lstStyle/>
        <a:p>
          <a:endParaRPr lang="zh-TW" altLang="en-US"/>
        </a:p>
      </dgm:t>
    </dgm:pt>
    <dgm:pt modelId="{A2AE492F-21C8-7F46-B681-8BD2C3015227}">
      <dgm:prSet phldrT="[文字]"/>
      <dgm:spPr/>
      <dgm:t>
        <a:bodyPr/>
        <a:lstStyle/>
        <a:p>
          <a:r>
            <a:rPr lang="zh-TW" altLang="en-US" dirty="0" smtClean="0"/>
            <a:t>風險分析</a:t>
          </a:r>
          <a:endParaRPr lang="zh-TW" altLang="en-US" dirty="0"/>
        </a:p>
      </dgm:t>
    </dgm:pt>
    <dgm:pt modelId="{5EEB95F0-1625-C646-A864-3B5BEDCF5806}" type="parTrans" cxnId="{E420F6F3-4C0D-1B49-A38F-28E765E1CF7C}">
      <dgm:prSet/>
      <dgm:spPr/>
      <dgm:t>
        <a:bodyPr/>
        <a:lstStyle/>
        <a:p>
          <a:endParaRPr lang="zh-TW" altLang="en-US"/>
        </a:p>
      </dgm:t>
    </dgm:pt>
    <dgm:pt modelId="{A4092702-D612-7647-8DDE-2DF303BB86E0}" type="sibTrans" cxnId="{E420F6F3-4C0D-1B49-A38F-28E765E1CF7C}">
      <dgm:prSet/>
      <dgm:spPr/>
      <dgm:t>
        <a:bodyPr/>
        <a:lstStyle/>
        <a:p>
          <a:endParaRPr lang="zh-TW" altLang="en-US"/>
        </a:p>
      </dgm:t>
    </dgm:pt>
    <dgm:pt modelId="{9017132D-2280-334B-80E1-A5C41501A5E9}">
      <dgm:prSet phldrT="[文字]"/>
      <dgm:spPr/>
      <dgm:t>
        <a:bodyPr/>
        <a:lstStyle/>
        <a:p>
          <a:r>
            <a:rPr lang="zh-TW" altLang="en-US" dirty="0" smtClean="0"/>
            <a:t>風險對策 </a:t>
          </a:r>
          <a:endParaRPr lang="zh-TW" altLang="en-US" dirty="0"/>
        </a:p>
      </dgm:t>
    </dgm:pt>
    <dgm:pt modelId="{C1D0A904-012B-594C-9898-32F47F687716}" type="parTrans" cxnId="{8B843300-2722-C748-8190-233D65B059BA}">
      <dgm:prSet/>
      <dgm:spPr/>
      <dgm:t>
        <a:bodyPr/>
        <a:lstStyle/>
        <a:p>
          <a:endParaRPr lang="zh-TW" altLang="en-US"/>
        </a:p>
      </dgm:t>
    </dgm:pt>
    <dgm:pt modelId="{ADACFEB7-57D8-474D-BFC4-A89292545434}" type="sibTrans" cxnId="{8B843300-2722-C748-8190-233D65B059BA}">
      <dgm:prSet/>
      <dgm:spPr/>
      <dgm:t>
        <a:bodyPr/>
        <a:lstStyle/>
        <a:p>
          <a:endParaRPr lang="zh-TW" altLang="en-US"/>
        </a:p>
      </dgm:t>
    </dgm:pt>
    <dgm:pt modelId="{2AB86058-2897-6745-8582-E5AD4E3DE02B}" type="pres">
      <dgm:prSet presAssocID="{C7D68150-5EB6-3A46-A325-9588D8CC1C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232E72-F605-7D4F-8D9A-D8B93898BE0D}" type="pres">
      <dgm:prSet presAssocID="{446350E5-763B-D04C-A5BD-82E9A5AF7949}" presName="root1" presStyleCnt="0"/>
      <dgm:spPr/>
    </dgm:pt>
    <dgm:pt modelId="{492A6267-BD52-8349-8B92-C878D179CA94}" type="pres">
      <dgm:prSet presAssocID="{446350E5-763B-D04C-A5BD-82E9A5AF794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53BABE8-A8EB-9C49-9D41-994236BB9393}" type="pres">
      <dgm:prSet presAssocID="{446350E5-763B-D04C-A5BD-82E9A5AF7949}" presName="level2hierChild" presStyleCnt="0"/>
      <dgm:spPr/>
    </dgm:pt>
    <dgm:pt modelId="{9C3C8914-2180-1C43-8544-DB5383ABF0A3}" type="pres">
      <dgm:prSet presAssocID="{2F0F8942-FC45-3542-B3E4-C5F983ABC51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523C30ED-95E6-D044-929E-F6194117EDD1}" type="pres">
      <dgm:prSet presAssocID="{2F0F8942-FC45-3542-B3E4-C5F983ABC51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C0E3C6B7-D010-614F-81D8-19BD5E61BD29}" type="pres">
      <dgm:prSet presAssocID="{70E466FE-0EEC-F047-A640-46EA07122DAF}" presName="root2" presStyleCnt="0"/>
      <dgm:spPr/>
    </dgm:pt>
    <dgm:pt modelId="{43E69B50-53ED-484D-848C-2A48F6308DFB}" type="pres">
      <dgm:prSet presAssocID="{70E466FE-0EEC-F047-A640-46EA07122DA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C040D76-4C7D-9745-AED9-5E466193FC56}" type="pres">
      <dgm:prSet presAssocID="{70E466FE-0EEC-F047-A640-46EA07122DAF}" presName="level3hierChild" presStyleCnt="0"/>
      <dgm:spPr/>
    </dgm:pt>
    <dgm:pt modelId="{488C4485-224E-4447-AD22-A17EE58C8FC3}" type="pres">
      <dgm:prSet presAssocID="{9AD044A9-FA8C-C648-9B6A-D7489D4D487F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89600B63-AAEF-DC4B-BA04-4F751B549963}" type="pres">
      <dgm:prSet presAssocID="{9AD044A9-FA8C-C648-9B6A-D7489D4D487F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CAA0C460-709D-5144-9ADD-DC3754E00703}" type="pres">
      <dgm:prSet presAssocID="{AE19A350-C92A-E541-839D-7BDA48227596}" presName="root2" presStyleCnt="0"/>
      <dgm:spPr/>
    </dgm:pt>
    <dgm:pt modelId="{3518A1F3-542A-5647-83DA-C22FC0DEC18F}" type="pres">
      <dgm:prSet presAssocID="{AE19A350-C92A-E541-839D-7BDA4822759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FA862E-86B3-E94D-86FD-90A99B466780}" type="pres">
      <dgm:prSet presAssocID="{AE19A350-C92A-E541-839D-7BDA48227596}" presName="level3hierChild" presStyleCnt="0"/>
      <dgm:spPr/>
    </dgm:pt>
    <dgm:pt modelId="{504A6F6E-7CEA-E648-9731-26C7404BA473}" type="pres">
      <dgm:prSet presAssocID="{3B085104-E3F8-874B-ADD5-F30FCA0E4E0E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D93F77AF-89F2-044C-BDC6-1B6799305B94}" type="pres">
      <dgm:prSet presAssocID="{3B085104-E3F8-874B-ADD5-F30FCA0E4E0E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13C81041-8C28-A448-92BB-A04829B76BC0}" type="pres">
      <dgm:prSet presAssocID="{7F673C38-0CD5-0547-B72F-7423FF9FD489}" presName="root2" presStyleCnt="0"/>
      <dgm:spPr/>
    </dgm:pt>
    <dgm:pt modelId="{3C4C5098-C03A-8E46-A235-E045F11A02C9}" type="pres">
      <dgm:prSet presAssocID="{7F673C38-0CD5-0547-B72F-7423FF9FD48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999A51-A79E-A947-9EAA-63C4EF328FAA}" type="pres">
      <dgm:prSet presAssocID="{7F673C38-0CD5-0547-B72F-7423FF9FD489}" presName="level3hierChild" presStyleCnt="0"/>
      <dgm:spPr/>
    </dgm:pt>
    <dgm:pt modelId="{9D1DF528-4AD6-9348-84AA-9A9415EE2EC3}" type="pres">
      <dgm:prSet presAssocID="{5EEB95F0-1625-C646-A864-3B5BEDCF5806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9A65DF62-81A6-0344-8884-42358E631466}" type="pres">
      <dgm:prSet presAssocID="{5EEB95F0-1625-C646-A864-3B5BEDCF5806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2F6F69D0-8DF2-874E-A049-445D90A09106}" type="pres">
      <dgm:prSet presAssocID="{A2AE492F-21C8-7F46-B681-8BD2C3015227}" presName="root2" presStyleCnt="0"/>
      <dgm:spPr/>
    </dgm:pt>
    <dgm:pt modelId="{A571A60C-406C-1F4C-A2D2-0537234D3342}" type="pres">
      <dgm:prSet presAssocID="{A2AE492F-21C8-7F46-B681-8BD2C301522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267B6B-23E2-5F4E-A5BB-69DB3850B0D2}" type="pres">
      <dgm:prSet presAssocID="{A2AE492F-21C8-7F46-B681-8BD2C3015227}" presName="level3hierChild" presStyleCnt="0"/>
      <dgm:spPr/>
    </dgm:pt>
    <dgm:pt modelId="{A518FF0C-D0FE-AF45-8EE0-8B7B2BBEC159}" type="pres">
      <dgm:prSet presAssocID="{C1D0A904-012B-594C-9898-32F47F687716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8419B008-0A54-544C-B6AB-9E7BF22977EB}" type="pres">
      <dgm:prSet presAssocID="{C1D0A904-012B-594C-9898-32F47F687716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9F280B48-E962-4543-94FC-F972E5ACCD9E}" type="pres">
      <dgm:prSet presAssocID="{9017132D-2280-334B-80E1-A5C41501A5E9}" presName="root2" presStyleCnt="0"/>
      <dgm:spPr/>
    </dgm:pt>
    <dgm:pt modelId="{92AD9E7D-4342-284A-940D-29DA02DF1CCC}" type="pres">
      <dgm:prSet presAssocID="{9017132D-2280-334B-80E1-A5C41501A5E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F56F28C-756F-2A4E-9773-FEFF998AFEB4}" type="pres">
      <dgm:prSet presAssocID="{9017132D-2280-334B-80E1-A5C41501A5E9}" presName="level3hierChild" presStyleCnt="0"/>
      <dgm:spPr/>
    </dgm:pt>
  </dgm:ptLst>
  <dgm:cxnLst>
    <dgm:cxn modelId="{3EECD963-F453-584F-A4F6-E5856194C002}" type="presOf" srcId="{2F0F8942-FC45-3542-B3E4-C5F983ABC519}" destId="{523C30ED-95E6-D044-929E-F6194117EDD1}" srcOrd="1" destOrd="0" presId="urn:microsoft.com/office/officeart/2005/8/layout/hierarchy2"/>
    <dgm:cxn modelId="{E53F5426-6975-E64F-9AC4-3E316D656337}" srcId="{446350E5-763B-D04C-A5BD-82E9A5AF7949}" destId="{70E466FE-0EEC-F047-A640-46EA07122DAF}" srcOrd="0" destOrd="0" parTransId="{2F0F8942-FC45-3542-B3E4-C5F983ABC519}" sibTransId="{52BC7746-43CB-4441-A9B4-AE3F01031D88}"/>
    <dgm:cxn modelId="{082CDFCB-0DE0-FD4D-9D2C-157B75BA064B}" type="presOf" srcId="{7F673C38-0CD5-0547-B72F-7423FF9FD489}" destId="{3C4C5098-C03A-8E46-A235-E045F11A02C9}" srcOrd="0" destOrd="0" presId="urn:microsoft.com/office/officeart/2005/8/layout/hierarchy2"/>
    <dgm:cxn modelId="{225173E4-ECB6-D24D-AD9D-E091CCC6D784}" type="presOf" srcId="{C1D0A904-012B-594C-9898-32F47F687716}" destId="{8419B008-0A54-544C-B6AB-9E7BF22977EB}" srcOrd="1" destOrd="0" presId="urn:microsoft.com/office/officeart/2005/8/layout/hierarchy2"/>
    <dgm:cxn modelId="{904E8AF6-560F-9C44-8B5C-28D636F81D00}" srcId="{446350E5-763B-D04C-A5BD-82E9A5AF7949}" destId="{7F673C38-0CD5-0547-B72F-7423FF9FD489}" srcOrd="1" destOrd="0" parTransId="{3B085104-E3F8-874B-ADD5-F30FCA0E4E0E}" sibTransId="{AFBA03FC-3CFC-F843-8B75-142BD375D962}"/>
    <dgm:cxn modelId="{546B8EA7-7966-CF43-99C7-576CA4C1BAC1}" type="presOf" srcId="{70E466FE-0EEC-F047-A640-46EA07122DAF}" destId="{43E69B50-53ED-484D-848C-2A48F6308DFB}" srcOrd="0" destOrd="0" presId="urn:microsoft.com/office/officeart/2005/8/layout/hierarchy2"/>
    <dgm:cxn modelId="{B178A267-8F58-A04E-8C3F-D2D7596601A5}" type="presOf" srcId="{3B085104-E3F8-874B-ADD5-F30FCA0E4E0E}" destId="{D93F77AF-89F2-044C-BDC6-1B6799305B94}" srcOrd="1" destOrd="0" presId="urn:microsoft.com/office/officeart/2005/8/layout/hierarchy2"/>
    <dgm:cxn modelId="{85C70082-46BD-784C-8B0F-BBEBC091514C}" type="presOf" srcId="{5EEB95F0-1625-C646-A864-3B5BEDCF5806}" destId="{9D1DF528-4AD6-9348-84AA-9A9415EE2EC3}" srcOrd="0" destOrd="0" presId="urn:microsoft.com/office/officeart/2005/8/layout/hierarchy2"/>
    <dgm:cxn modelId="{5AA592E4-A228-D64F-BE39-3F19C1BBAD0E}" type="presOf" srcId="{AE19A350-C92A-E541-839D-7BDA48227596}" destId="{3518A1F3-542A-5647-83DA-C22FC0DEC18F}" srcOrd="0" destOrd="0" presId="urn:microsoft.com/office/officeart/2005/8/layout/hierarchy2"/>
    <dgm:cxn modelId="{A01EA03B-E3F9-B94E-BC51-914D9EE67B91}" type="presOf" srcId="{446350E5-763B-D04C-A5BD-82E9A5AF7949}" destId="{492A6267-BD52-8349-8B92-C878D179CA94}" srcOrd="0" destOrd="0" presId="urn:microsoft.com/office/officeart/2005/8/layout/hierarchy2"/>
    <dgm:cxn modelId="{4156DAEF-6F9F-7745-BCAA-3C14384B0D2A}" type="presOf" srcId="{9017132D-2280-334B-80E1-A5C41501A5E9}" destId="{92AD9E7D-4342-284A-940D-29DA02DF1CCC}" srcOrd="0" destOrd="0" presId="urn:microsoft.com/office/officeart/2005/8/layout/hierarchy2"/>
    <dgm:cxn modelId="{A09FADEE-E572-8F4E-9504-150FD475FB44}" type="presOf" srcId="{A2AE492F-21C8-7F46-B681-8BD2C3015227}" destId="{A571A60C-406C-1F4C-A2D2-0537234D3342}" srcOrd="0" destOrd="0" presId="urn:microsoft.com/office/officeart/2005/8/layout/hierarchy2"/>
    <dgm:cxn modelId="{C7BEBC9E-F7D3-D049-8EAC-BAE665D6F44C}" srcId="{C7D68150-5EB6-3A46-A325-9588D8CC1CFA}" destId="{446350E5-763B-D04C-A5BD-82E9A5AF7949}" srcOrd="0" destOrd="0" parTransId="{2252B51A-7894-2948-98F5-CE73BA1DC14F}" sibTransId="{49263DD0-62F0-DD42-BFAA-075C727F3D9B}"/>
    <dgm:cxn modelId="{AC90FCA9-80D5-DA48-93AE-ABAEC3B58067}" type="presOf" srcId="{9AD044A9-FA8C-C648-9B6A-D7489D4D487F}" destId="{89600B63-AAEF-DC4B-BA04-4F751B549963}" srcOrd="1" destOrd="0" presId="urn:microsoft.com/office/officeart/2005/8/layout/hierarchy2"/>
    <dgm:cxn modelId="{929CBBEC-6616-EF49-B41E-BE89F61B20F7}" srcId="{70E466FE-0EEC-F047-A640-46EA07122DAF}" destId="{AE19A350-C92A-E541-839D-7BDA48227596}" srcOrd="0" destOrd="0" parTransId="{9AD044A9-FA8C-C648-9B6A-D7489D4D487F}" sibTransId="{5AC5E66F-B756-AD4F-9A77-306BB779694D}"/>
    <dgm:cxn modelId="{8B843300-2722-C748-8190-233D65B059BA}" srcId="{A2AE492F-21C8-7F46-B681-8BD2C3015227}" destId="{9017132D-2280-334B-80E1-A5C41501A5E9}" srcOrd="0" destOrd="0" parTransId="{C1D0A904-012B-594C-9898-32F47F687716}" sibTransId="{ADACFEB7-57D8-474D-BFC4-A89292545434}"/>
    <dgm:cxn modelId="{243D7F2C-32B6-E240-B5AB-858BB93288E5}" type="presOf" srcId="{C7D68150-5EB6-3A46-A325-9588D8CC1CFA}" destId="{2AB86058-2897-6745-8582-E5AD4E3DE02B}" srcOrd="0" destOrd="0" presId="urn:microsoft.com/office/officeart/2005/8/layout/hierarchy2"/>
    <dgm:cxn modelId="{E420F6F3-4C0D-1B49-A38F-28E765E1CF7C}" srcId="{446350E5-763B-D04C-A5BD-82E9A5AF7949}" destId="{A2AE492F-21C8-7F46-B681-8BD2C3015227}" srcOrd="2" destOrd="0" parTransId="{5EEB95F0-1625-C646-A864-3B5BEDCF5806}" sibTransId="{A4092702-D612-7647-8DDE-2DF303BB86E0}"/>
    <dgm:cxn modelId="{097A9743-454C-BA4C-A841-B76555551352}" type="presOf" srcId="{3B085104-E3F8-874B-ADD5-F30FCA0E4E0E}" destId="{504A6F6E-7CEA-E648-9731-26C7404BA473}" srcOrd="0" destOrd="0" presId="urn:microsoft.com/office/officeart/2005/8/layout/hierarchy2"/>
    <dgm:cxn modelId="{5C412960-5E32-2E4F-BA9B-8FDD4DE86802}" type="presOf" srcId="{9AD044A9-FA8C-C648-9B6A-D7489D4D487F}" destId="{488C4485-224E-4447-AD22-A17EE58C8FC3}" srcOrd="0" destOrd="0" presId="urn:microsoft.com/office/officeart/2005/8/layout/hierarchy2"/>
    <dgm:cxn modelId="{2D5597DB-02E2-8E4D-A12E-2F101B402EA7}" type="presOf" srcId="{5EEB95F0-1625-C646-A864-3B5BEDCF5806}" destId="{9A65DF62-81A6-0344-8884-42358E631466}" srcOrd="1" destOrd="0" presId="urn:microsoft.com/office/officeart/2005/8/layout/hierarchy2"/>
    <dgm:cxn modelId="{2549EE14-4E78-3F48-A648-E90AED718A5E}" type="presOf" srcId="{2F0F8942-FC45-3542-B3E4-C5F983ABC519}" destId="{9C3C8914-2180-1C43-8544-DB5383ABF0A3}" srcOrd="0" destOrd="0" presId="urn:microsoft.com/office/officeart/2005/8/layout/hierarchy2"/>
    <dgm:cxn modelId="{2CD8B790-6924-5C46-B360-B53F07C1A353}" type="presOf" srcId="{C1D0A904-012B-594C-9898-32F47F687716}" destId="{A518FF0C-D0FE-AF45-8EE0-8B7B2BBEC159}" srcOrd="0" destOrd="0" presId="urn:microsoft.com/office/officeart/2005/8/layout/hierarchy2"/>
    <dgm:cxn modelId="{E6C8D733-BEB5-D546-BB17-7C1EADAF1FC3}" type="presParOf" srcId="{2AB86058-2897-6745-8582-E5AD4E3DE02B}" destId="{9D232E72-F605-7D4F-8D9A-D8B93898BE0D}" srcOrd="0" destOrd="0" presId="urn:microsoft.com/office/officeart/2005/8/layout/hierarchy2"/>
    <dgm:cxn modelId="{C25B4A5A-0DF8-114F-A2F0-0913D8886D32}" type="presParOf" srcId="{9D232E72-F605-7D4F-8D9A-D8B93898BE0D}" destId="{492A6267-BD52-8349-8B92-C878D179CA94}" srcOrd="0" destOrd="0" presId="urn:microsoft.com/office/officeart/2005/8/layout/hierarchy2"/>
    <dgm:cxn modelId="{7A79236D-60EE-E643-9484-775D039AA8F8}" type="presParOf" srcId="{9D232E72-F605-7D4F-8D9A-D8B93898BE0D}" destId="{853BABE8-A8EB-9C49-9D41-994236BB9393}" srcOrd="1" destOrd="0" presId="urn:microsoft.com/office/officeart/2005/8/layout/hierarchy2"/>
    <dgm:cxn modelId="{758B76E2-81C2-1444-956C-BB2AB6F85FA9}" type="presParOf" srcId="{853BABE8-A8EB-9C49-9D41-994236BB9393}" destId="{9C3C8914-2180-1C43-8544-DB5383ABF0A3}" srcOrd="0" destOrd="0" presId="urn:microsoft.com/office/officeart/2005/8/layout/hierarchy2"/>
    <dgm:cxn modelId="{8F6AF6F8-1CAF-9442-B6CD-782F01567099}" type="presParOf" srcId="{9C3C8914-2180-1C43-8544-DB5383ABF0A3}" destId="{523C30ED-95E6-D044-929E-F6194117EDD1}" srcOrd="0" destOrd="0" presId="urn:microsoft.com/office/officeart/2005/8/layout/hierarchy2"/>
    <dgm:cxn modelId="{C1C70730-86A4-7144-A669-F20562DB939A}" type="presParOf" srcId="{853BABE8-A8EB-9C49-9D41-994236BB9393}" destId="{C0E3C6B7-D010-614F-81D8-19BD5E61BD29}" srcOrd="1" destOrd="0" presId="urn:microsoft.com/office/officeart/2005/8/layout/hierarchy2"/>
    <dgm:cxn modelId="{ABA3CB86-D606-7448-ADF7-84547E99C237}" type="presParOf" srcId="{C0E3C6B7-D010-614F-81D8-19BD5E61BD29}" destId="{43E69B50-53ED-484D-848C-2A48F6308DFB}" srcOrd="0" destOrd="0" presId="urn:microsoft.com/office/officeart/2005/8/layout/hierarchy2"/>
    <dgm:cxn modelId="{6DEEAA65-8FB6-4E48-B785-56BCA78EF75E}" type="presParOf" srcId="{C0E3C6B7-D010-614F-81D8-19BD5E61BD29}" destId="{8C040D76-4C7D-9745-AED9-5E466193FC56}" srcOrd="1" destOrd="0" presId="urn:microsoft.com/office/officeart/2005/8/layout/hierarchy2"/>
    <dgm:cxn modelId="{4611A6CE-1ECA-A544-96BA-D7B40B8F287B}" type="presParOf" srcId="{8C040D76-4C7D-9745-AED9-5E466193FC56}" destId="{488C4485-224E-4447-AD22-A17EE58C8FC3}" srcOrd="0" destOrd="0" presId="urn:microsoft.com/office/officeart/2005/8/layout/hierarchy2"/>
    <dgm:cxn modelId="{8E842515-71CE-1142-8136-B185700DE666}" type="presParOf" srcId="{488C4485-224E-4447-AD22-A17EE58C8FC3}" destId="{89600B63-AAEF-DC4B-BA04-4F751B549963}" srcOrd="0" destOrd="0" presId="urn:microsoft.com/office/officeart/2005/8/layout/hierarchy2"/>
    <dgm:cxn modelId="{896EDEA9-832C-9E47-A12D-38F523AD68EC}" type="presParOf" srcId="{8C040D76-4C7D-9745-AED9-5E466193FC56}" destId="{CAA0C460-709D-5144-9ADD-DC3754E00703}" srcOrd="1" destOrd="0" presId="urn:microsoft.com/office/officeart/2005/8/layout/hierarchy2"/>
    <dgm:cxn modelId="{C510869E-61CE-7D42-879A-258DF62DBA65}" type="presParOf" srcId="{CAA0C460-709D-5144-9ADD-DC3754E00703}" destId="{3518A1F3-542A-5647-83DA-C22FC0DEC18F}" srcOrd="0" destOrd="0" presId="urn:microsoft.com/office/officeart/2005/8/layout/hierarchy2"/>
    <dgm:cxn modelId="{BC693AF3-9CDF-D742-9194-F7C224A73778}" type="presParOf" srcId="{CAA0C460-709D-5144-9ADD-DC3754E00703}" destId="{B2FA862E-86B3-E94D-86FD-90A99B466780}" srcOrd="1" destOrd="0" presId="urn:microsoft.com/office/officeart/2005/8/layout/hierarchy2"/>
    <dgm:cxn modelId="{F65A9B29-C634-8F47-A814-1188053497EA}" type="presParOf" srcId="{853BABE8-A8EB-9C49-9D41-994236BB9393}" destId="{504A6F6E-7CEA-E648-9731-26C7404BA473}" srcOrd="2" destOrd="0" presId="urn:microsoft.com/office/officeart/2005/8/layout/hierarchy2"/>
    <dgm:cxn modelId="{B5DB412C-6D8F-E44B-899A-3DB3E588E08A}" type="presParOf" srcId="{504A6F6E-7CEA-E648-9731-26C7404BA473}" destId="{D93F77AF-89F2-044C-BDC6-1B6799305B94}" srcOrd="0" destOrd="0" presId="urn:microsoft.com/office/officeart/2005/8/layout/hierarchy2"/>
    <dgm:cxn modelId="{8BF919D8-A9A3-9647-9105-7BE1A80AB474}" type="presParOf" srcId="{853BABE8-A8EB-9C49-9D41-994236BB9393}" destId="{13C81041-8C28-A448-92BB-A04829B76BC0}" srcOrd="3" destOrd="0" presId="urn:microsoft.com/office/officeart/2005/8/layout/hierarchy2"/>
    <dgm:cxn modelId="{DBA35EEE-F4D0-6642-8339-3C842B4DEB85}" type="presParOf" srcId="{13C81041-8C28-A448-92BB-A04829B76BC0}" destId="{3C4C5098-C03A-8E46-A235-E045F11A02C9}" srcOrd="0" destOrd="0" presId="urn:microsoft.com/office/officeart/2005/8/layout/hierarchy2"/>
    <dgm:cxn modelId="{6F578914-3E48-7C4A-99E1-241871B09193}" type="presParOf" srcId="{13C81041-8C28-A448-92BB-A04829B76BC0}" destId="{4E999A51-A79E-A947-9EAA-63C4EF328FAA}" srcOrd="1" destOrd="0" presId="urn:microsoft.com/office/officeart/2005/8/layout/hierarchy2"/>
    <dgm:cxn modelId="{CC2CDA4B-BBFC-D048-A418-D08B4F510D07}" type="presParOf" srcId="{853BABE8-A8EB-9C49-9D41-994236BB9393}" destId="{9D1DF528-4AD6-9348-84AA-9A9415EE2EC3}" srcOrd="4" destOrd="0" presId="urn:microsoft.com/office/officeart/2005/8/layout/hierarchy2"/>
    <dgm:cxn modelId="{3252D4AA-73F2-E048-A822-8BCA23DDA28A}" type="presParOf" srcId="{9D1DF528-4AD6-9348-84AA-9A9415EE2EC3}" destId="{9A65DF62-81A6-0344-8884-42358E631466}" srcOrd="0" destOrd="0" presId="urn:microsoft.com/office/officeart/2005/8/layout/hierarchy2"/>
    <dgm:cxn modelId="{C37DFC08-1CB6-094C-8FEA-2E5F32496408}" type="presParOf" srcId="{853BABE8-A8EB-9C49-9D41-994236BB9393}" destId="{2F6F69D0-8DF2-874E-A049-445D90A09106}" srcOrd="5" destOrd="0" presId="urn:microsoft.com/office/officeart/2005/8/layout/hierarchy2"/>
    <dgm:cxn modelId="{1FA22D45-1600-EA40-AF42-C980D00674A7}" type="presParOf" srcId="{2F6F69D0-8DF2-874E-A049-445D90A09106}" destId="{A571A60C-406C-1F4C-A2D2-0537234D3342}" srcOrd="0" destOrd="0" presId="urn:microsoft.com/office/officeart/2005/8/layout/hierarchy2"/>
    <dgm:cxn modelId="{03FBF10E-E513-1445-82C6-DE2886EF862F}" type="presParOf" srcId="{2F6F69D0-8DF2-874E-A049-445D90A09106}" destId="{E1267B6B-23E2-5F4E-A5BB-69DB3850B0D2}" srcOrd="1" destOrd="0" presId="urn:microsoft.com/office/officeart/2005/8/layout/hierarchy2"/>
    <dgm:cxn modelId="{D84EC3DE-8710-4040-9D35-64F719DC3C99}" type="presParOf" srcId="{E1267B6B-23E2-5F4E-A5BB-69DB3850B0D2}" destId="{A518FF0C-D0FE-AF45-8EE0-8B7B2BBEC159}" srcOrd="0" destOrd="0" presId="urn:microsoft.com/office/officeart/2005/8/layout/hierarchy2"/>
    <dgm:cxn modelId="{A70DDD0D-469E-0E41-96FB-2C0283483FB3}" type="presParOf" srcId="{A518FF0C-D0FE-AF45-8EE0-8B7B2BBEC159}" destId="{8419B008-0A54-544C-B6AB-9E7BF22977EB}" srcOrd="0" destOrd="0" presId="urn:microsoft.com/office/officeart/2005/8/layout/hierarchy2"/>
    <dgm:cxn modelId="{064111D6-EDCD-3C45-BF71-FA65F6AA3445}" type="presParOf" srcId="{E1267B6B-23E2-5F4E-A5BB-69DB3850B0D2}" destId="{9F280B48-E962-4543-94FC-F972E5ACCD9E}" srcOrd="1" destOrd="0" presId="urn:microsoft.com/office/officeart/2005/8/layout/hierarchy2"/>
    <dgm:cxn modelId="{B5A194BE-A8B6-DD40-930F-497C1ACB51DC}" type="presParOf" srcId="{9F280B48-E962-4543-94FC-F972E5ACCD9E}" destId="{92AD9E7D-4342-284A-940D-29DA02DF1CCC}" srcOrd="0" destOrd="0" presId="urn:microsoft.com/office/officeart/2005/8/layout/hierarchy2"/>
    <dgm:cxn modelId="{F72B2250-3EDD-5A42-889B-9A87E4EAC075}" type="presParOf" srcId="{9F280B48-E962-4543-94FC-F972E5ACCD9E}" destId="{AF56F28C-756F-2A4E-9773-FEFF998AFE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700BFD-1979-9F45-B22A-049D5505BE3E}" type="doc">
      <dgm:prSet loTypeId="urn:microsoft.com/office/officeart/2008/layout/CircleAccentTimeline" loCatId="" qsTypeId="urn:microsoft.com/office/officeart/2005/8/quickstyle/3D2" qsCatId="3D" csTypeId="urn:microsoft.com/office/officeart/2005/8/colors/colorful1#20" csCatId="colorful" phldr="1"/>
      <dgm:spPr/>
      <dgm:t>
        <a:bodyPr/>
        <a:lstStyle/>
        <a:p>
          <a:endParaRPr lang="zh-TW" altLang="en-US"/>
        </a:p>
      </dgm:t>
    </dgm:pt>
    <dgm:pt modelId="{745FDD9D-BE2A-B541-869D-4E28B86F88F9}">
      <dgm:prSet phldrT="[文字]"/>
      <dgm:spPr/>
      <dgm:t>
        <a:bodyPr/>
        <a:lstStyle/>
        <a:p>
          <a:r>
            <a:rPr lang="zh-TW" altLang="en-US" dirty="0" smtClean="0"/>
            <a:t>一致性</a:t>
          </a:r>
          <a:endParaRPr lang="zh-TW" altLang="en-US" dirty="0"/>
        </a:p>
      </dgm:t>
    </dgm:pt>
    <dgm:pt modelId="{2B84BC83-91CC-624D-BE3D-B3C1C44471BD}" type="parTrans" cxnId="{5FE5000E-2FB3-4D46-9653-605EC72479EA}">
      <dgm:prSet/>
      <dgm:spPr/>
      <dgm:t>
        <a:bodyPr/>
        <a:lstStyle/>
        <a:p>
          <a:endParaRPr lang="zh-TW" altLang="en-US"/>
        </a:p>
      </dgm:t>
    </dgm:pt>
    <dgm:pt modelId="{4CB51FEC-66F4-4449-B18F-9577FD71179D}" type="sibTrans" cxnId="{5FE5000E-2FB3-4D46-9653-605EC72479EA}">
      <dgm:prSet/>
      <dgm:spPr/>
      <dgm:t>
        <a:bodyPr/>
        <a:lstStyle/>
        <a:p>
          <a:endParaRPr lang="zh-TW" altLang="en-US"/>
        </a:p>
      </dgm:t>
    </dgm:pt>
    <dgm:pt modelId="{2668632C-77A1-DF47-8FA9-ED688453C83C}">
      <dgm:prSet phldrT="[文字]"/>
      <dgm:spPr/>
      <dgm:t>
        <a:bodyPr/>
        <a:lstStyle/>
        <a:p>
          <a:r>
            <a:rPr lang="zh-TW" altLang="en-US" dirty="0" smtClean="0"/>
            <a:t>數字</a:t>
          </a:r>
          <a:endParaRPr lang="zh-TW" altLang="en-US" dirty="0"/>
        </a:p>
      </dgm:t>
    </dgm:pt>
    <dgm:pt modelId="{44C61CD6-C0C6-7640-9695-5C924C502C40}" type="parTrans" cxnId="{DD2040AD-EBD0-2B4A-BFA0-F1B5EFC4FD03}">
      <dgm:prSet/>
      <dgm:spPr/>
      <dgm:t>
        <a:bodyPr/>
        <a:lstStyle/>
        <a:p>
          <a:endParaRPr lang="zh-TW" altLang="en-US"/>
        </a:p>
      </dgm:t>
    </dgm:pt>
    <dgm:pt modelId="{E8404ED9-470C-5C42-B173-318189E9A146}" type="sibTrans" cxnId="{DD2040AD-EBD0-2B4A-BFA0-F1B5EFC4FD03}">
      <dgm:prSet/>
      <dgm:spPr/>
      <dgm:t>
        <a:bodyPr/>
        <a:lstStyle/>
        <a:p>
          <a:endParaRPr lang="zh-TW" altLang="en-US"/>
        </a:p>
      </dgm:t>
    </dgm:pt>
    <dgm:pt modelId="{245A45B5-F06B-CF45-A69A-765D336E4B5E}">
      <dgm:prSet phldrT="[文字]"/>
      <dgm:spPr/>
      <dgm:t>
        <a:bodyPr/>
        <a:lstStyle/>
        <a:p>
          <a:r>
            <a:rPr lang="zh-TW" altLang="en-US" dirty="0" smtClean="0"/>
            <a:t>年代</a:t>
          </a:r>
          <a:endParaRPr lang="zh-TW" altLang="en-US" dirty="0"/>
        </a:p>
      </dgm:t>
    </dgm:pt>
    <dgm:pt modelId="{5C8C0CCE-6744-C146-803C-F9A594BFACBE}" type="parTrans" cxnId="{C4413A31-5022-9541-9278-0E7669722D72}">
      <dgm:prSet/>
      <dgm:spPr/>
      <dgm:t>
        <a:bodyPr/>
        <a:lstStyle/>
        <a:p>
          <a:endParaRPr lang="zh-TW" altLang="en-US"/>
        </a:p>
      </dgm:t>
    </dgm:pt>
    <dgm:pt modelId="{448C89B4-42F4-FC4F-9697-A9C1E3BF0B03}" type="sibTrans" cxnId="{C4413A31-5022-9541-9278-0E7669722D72}">
      <dgm:prSet/>
      <dgm:spPr/>
      <dgm:t>
        <a:bodyPr/>
        <a:lstStyle/>
        <a:p>
          <a:endParaRPr lang="zh-TW" altLang="en-US"/>
        </a:p>
      </dgm:t>
    </dgm:pt>
    <dgm:pt modelId="{70D162E8-6826-0F45-8855-4CC7FA994ABB}">
      <dgm:prSet phldrT="[文字]"/>
      <dgm:spPr/>
      <dgm:t>
        <a:bodyPr/>
        <a:lstStyle/>
        <a:p>
          <a:r>
            <a:rPr lang="en-US" altLang="zh-TW" dirty="0" smtClean="0"/>
            <a:t>Too good to be true</a:t>
          </a:r>
          <a:endParaRPr lang="zh-TW" altLang="en-US" dirty="0"/>
        </a:p>
      </dgm:t>
    </dgm:pt>
    <dgm:pt modelId="{03ED6264-8344-7942-AB60-53B2A4A5F215}" type="parTrans" cxnId="{0DCD61D6-91DE-784C-8CC0-1763BB25341D}">
      <dgm:prSet/>
      <dgm:spPr/>
      <dgm:t>
        <a:bodyPr/>
        <a:lstStyle/>
        <a:p>
          <a:endParaRPr lang="zh-TW" altLang="en-US"/>
        </a:p>
      </dgm:t>
    </dgm:pt>
    <dgm:pt modelId="{48EDCA0D-88E0-E04D-BF05-9989E7893F1D}" type="sibTrans" cxnId="{0DCD61D6-91DE-784C-8CC0-1763BB25341D}">
      <dgm:prSet/>
      <dgm:spPr/>
      <dgm:t>
        <a:bodyPr/>
        <a:lstStyle/>
        <a:p>
          <a:endParaRPr lang="zh-TW" altLang="en-US"/>
        </a:p>
      </dgm:t>
    </dgm:pt>
    <dgm:pt modelId="{D1E1BA5C-4721-C84D-A22A-92B65A2B0288}">
      <dgm:prSet phldrT="[文字]"/>
      <dgm:spPr/>
      <dgm:t>
        <a:bodyPr/>
        <a:lstStyle/>
        <a:p>
          <a:r>
            <a:rPr lang="zh-TW" altLang="en-US" dirty="0" smtClean="0"/>
            <a:t>單位</a:t>
          </a:r>
          <a:endParaRPr lang="zh-TW" altLang="en-US" dirty="0"/>
        </a:p>
      </dgm:t>
    </dgm:pt>
    <dgm:pt modelId="{472BA1CB-A243-ED44-B613-CE935F0CCE00}" type="parTrans" cxnId="{F67756D4-85C2-164F-B32C-8E009EDA3645}">
      <dgm:prSet/>
      <dgm:spPr/>
      <dgm:t>
        <a:bodyPr/>
        <a:lstStyle/>
        <a:p>
          <a:endParaRPr lang="zh-TW" altLang="en-US"/>
        </a:p>
      </dgm:t>
    </dgm:pt>
    <dgm:pt modelId="{C5F0E4B8-A40D-A140-B6F7-165E9ED811C9}" type="sibTrans" cxnId="{F67756D4-85C2-164F-B32C-8E009EDA3645}">
      <dgm:prSet/>
      <dgm:spPr/>
      <dgm:t>
        <a:bodyPr/>
        <a:lstStyle/>
        <a:p>
          <a:endParaRPr lang="zh-TW" altLang="en-US"/>
        </a:p>
      </dgm:t>
    </dgm:pt>
    <dgm:pt modelId="{212E518F-D127-BF42-ACAF-454233ED1944}">
      <dgm:prSet phldrT="[文字]"/>
      <dgm:spPr/>
      <dgm:t>
        <a:bodyPr/>
        <a:lstStyle/>
        <a:p>
          <a:r>
            <a:rPr lang="zh-TW" altLang="en-US" dirty="0" smtClean="0"/>
            <a:t>組織</a:t>
          </a:r>
          <a:endParaRPr lang="zh-TW" altLang="en-US" dirty="0"/>
        </a:p>
      </dgm:t>
    </dgm:pt>
    <dgm:pt modelId="{DD5D9D99-EDC9-464E-85B9-5A70AE533110}" type="parTrans" cxnId="{00920275-E2D4-5845-A43F-6682A8F60F15}">
      <dgm:prSet/>
      <dgm:spPr/>
      <dgm:t>
        <a:bodyPr/>
        <a:lstStyle/>
        <a:p>
          <a:endParaRPr lang="zh-TW" altLang="en-US"/>
        </a:p>
      </dgm:t>
    </dgm:pt>
    <dgm:pt modelId="{73C79122-BD3D-F54F-87CC-58BC540DCF52}" type="sibTrans" cxnId="{00920275-E2D4-5845-A43F-6682A8F60F15}">
      <dgm:prSet/>
      <dgm:spPr/>
      <dgm:t>
        <a:bodyPr/>
        <a:lstStyle/>
        <a:p>
          <a:endParaRPr lang="zh-TW" altLang="en-US"/>
        </a:p>
      </dgm:t>
    </dgm:pt>
    <dgm:pt modelId="{287F3356-7F49-1F40-B10C-77E8ACC9838A}">
      <dgm:prSet phldrT="[文字]"/>
      <dgm:spPr/>
      <dgm:t>
        <a:bodyPr/>
        <a:lstStyle/>
        <a:p>
          <a:r>
            <a:rPr lang="zh-TW" altLang="en-US" dirty="0" smtClean="0"/>
            <a:t>見人說人話見鬼說鬼話  </a:t>
          </a:r>
          <a:endParaRPr lang="zh-TW" altLang="en-US" dirty="0"/>
        </a:p>
      </dgm:t>
    </dgm:pt>
    <dgm:pt modelId="{051C7BD1-1F9F-614B-81E6-C1D7666D2171}" type="parTrans" cxnId="{99B75401-D7DB-1F48-9FD5-C2B76F6934D2}">
      <dgm:prSet/>
      <dgm:spPr/>
      <dgm:t>
        <a:bodyPr/>
        <a:lstStyle/>
        <a:p>
          <a:endParaRPr lang="zh-TW" altLang="en-US"/>
        </a:p>
      </dgm:t>
    </dgm:pt>
    <dgm:pt modelId="{5D55AFCD-B7A5-1140-864C-832A0369B928}" type="sibTrans" cxnId="{99B75401-D7DB-1F48-9FD5-C2B76F6934D2}">
      <dgm:prSet/>
      <dgm:spPr/>
      <dgm:t>
        <a:bodyPr/>
        <a:lstStyle/>
        <a:p>
          <a:endParaRPr lang="zh-TW" altLang="en-US"/>
        </a:p>
      </dgm:t>
    </dgm:pt>
    <dgm:pt modelId="{AC5E813D-2FD1-3A41-A762-AD9886F0BA1C}">
      <dgm:prSet phldrT="[文字]"/>
      <dgm:spPr/>
      <dgm:t>
        <a:bodyPr/>
        <a:lstStyle/>
        <a:p>
          <a:r>
            <a:rPr lang="zh-TW" altLang="en-US" dirty="0" smtClean="0"/>
            <a:t>投資看獲利</a:t>
          </a:r>
          <a:endParaRPr lang="zh-TW" altLang="en-US" dirty="0"/>
        </a:p>
      </dgm:t>
    </dgm:pt>
    <dgm:pt modelId="{1F2296F5-FB23-3443-AC8A-65B8BD3C8685}" type="parTrans" cxnId="{A3283033-BD63-9040-AAF4-42647FD7D7F0}">
      <dgm:prSet/>
      <dgm:spPr/>
      <dgm:t>
        <a:bodyPr/>
        <a:lstStyle/>
        <a:p>
          <a:endParaRPr lang="zh-TW" altLang="en-US"/>
        </a:p>
      </dgm:t>
    </dgm:pt>
    <dgm:pt modelId="{AF527EFF-3E63-BF47-9465-74CAD9D85C2B}" type="sibTrans" cxnId="{A3283033-BD63-9040-AAF4-42647FD7D7F0}">
      <dgm:prSet/>
      <dgm:spPr/>
      <dgm:t>
        <a:bodyPr/>
        <a:lstStyle/>
        <a:p>
          <a:endParaRPr lang="zh-TW" altLang="en-US"/>
        </a:p>
      </dgm:t>
    </dgm:pt>
    <dgm:pt modelId="{19825DC8-4A9F-C04C-8D56-93621FF78920}">
      <dgm:prSet phldrT="[文字]"/>
      <dgm:spPr/>
      <dgm:t>
        <a:bodyPr/>
        <a:lstStyle/>
        <a:p>
          <a:r>
            <a:rPr lang="zh-TW" altLang="en-US" dirty="0" smtClean="0"/>
            <a:t>融資看營收</a:t>
          </a:r>
          <a:endParaRPr lang="zh-TW" altLang="en-US" dirty="0"/>
        </a:p>
      </dgm:t>
    </dgm:pt>
    <dgm:pt modelId="{768DFDCD-3DA2-FC44-A45D-0925EE1FFF26}" type="parTrans" cxnId="{12C6FBB4-7564-9841-86A9-0254724F4802}">
      <dgm:prSet/>
      <dgm:spPr/>
      <dgm:t>
        <a:bodyPr/>
        <a:lstStyle/>
        <a:p>
          <a:endParaRPr lang="zh-TW" altLang="en-US"/>
        </a:p>
      </dgm:t>
    </dgm:pt>
    <dgm:pt modelId="{BAC73E6F-F702-6F40-B330-92E8F4C87635}" type="sibTrans" cxnId="{12C6FBB4-7564-9841-86A9-0254724F4802}">
      <dgm:prSet/>
      <dgm:spPr/>
      <dgm:t>
        <a:bodyPr/>
        <a:lstStyle/>
        <a:p>
          <a:endParaRPr lang="zh-TW" altLang="en-US"/>
        </a:p>
      </dgm:t>
    </dgm:pt>
    <dgm:pt modelId="{3206E0A3-58C4-3348-A22B-F8099F5F579B}">
      <dgm:prSet phldrT="[文字]"/>
      <dgm:spPr/>
      <dgm:t>
        <a:bodyPr/>
        <a:lstStyle/>
        <a:p>
          <a:r>
            <a:rPr lang="zh-TW" altLang="en-US" dirty="0" smtClean="0"/>
            <a:t>補助看創新與產業關聯   </a:t>
          </a:r>
          <a:endParaRPr lang="zh-TW" altLang="en-US" dirty="0"/>
        </a:p>
      </dgm:t>
    </dgm:pt>
    <dgm:pt modelId="{8D39E043-2203-B146-80A1-CE312B8932D1}" type="parTrans" cxnId="{922BA833-8A4A-4B4E-BABB-4F3F0BCEFE64}">
      <dgm:prSet/>
      <dgm:spPr/>
      <dgm:t>
        <a:bodyPr/>
        <a:lstStyle/>
        <a:p>
          <a:endParaRPr lang="zh-TW" altLang="en-US"/>
        </a:p>
      </dgm:t>
    </dgm:pt>
    <dgm:pt modelId="{99671E30-8D48-B241-8E11-14DF103689E6}" type="sibTrans" cxnId="{922BA833-8A4A-4B4E-BABB-4F3F0BCEFE64}">
      <dgm:prSet/>
      <dgm:spPr/>
      <dgm:t>
        <a:bodyPr/>
        <a:lstStyle/>
        <a:p>
          <a:endParaRPr lang="zh-TW" altLang="en-US"/>
        </a:p>
      </dgm:t>
    </dgm:pt>
    <dgm:pt modelId="{2F9A90F5-DB0C-F549-B5D7-CBC2563AE648}" type="pres">
      <dgm:prSet presAssocID="{79700BFD-1979-9F45-B22A-049D5505BE3E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6CD5D9-85BA-0849-82EF-64C308E3F590}" type="pres">
      <dgm:prSet presAssocID="{745FDD9D-BE2A-B541-869D-4E28B86F88F9}" presName="parComposite" presStyleCnt="0"/>
      <dgm:spPr/>
    </dgm:pt>
    <dgm:pt modelId="{69093EF8-49BA-9748-8113-1CB4D7BC3CBA}" type="pres">
      <dgm:prSet presAssocID="{745FDD9D-BE2A-B541-869D-4E28B86F88F9}" presName="parBigCircle" presStyleLbl="node0" presStyleIdx="0" presStyleCnt="3"/>
      <dgm:spPr/>
    </dgm:pt>
    <dgm:pt modelId="{66F966B1-9EF3-C346-ADF1-DEC661911C85}" type="pres">
      <dgm:prSet presAssocID="{745FDD9D-BE2A-B541-869D-4E28B86F88F9}" presName="parTx" presStyleLbl="revTx" presStyleIdx="0" presStyleCnt="17"/>
      <dgm:spPr/>
      <dgm:t>
        <a:bodyPr/>
        <a:lstStyle/>
        <a:p>
          <a:endParaRPr lang="zh-TW" altLang="en-US"/>
        </a:p>
      </dgm:t>
    </dgm:pt>
    <dgm:pt modelId="{2ADC8D15-76E8-AB42-BC6D-EBFD78F1D343}" type="pres">
      <dgm:prSet presAssocID="{745FDD9D-BE2A-B541-869D-4E28B86F88F9}" presName="bSpace" presStyleCnt="0"/>
      <dgm:spPr/>
    </dgm:pt>
    <dgm:pt modelId="{3EBD4F61-724C-3C4F-BFBF-7C8FEDC3CF3E}" type="pres">
      <dgm:prSet presAssocID="{745FDD9D-BE2A-B541-869D-4E28B86F88F9}" presName="parBackupNorm" presStyleCnt="0"/>
      <dgm:spPr/>
    </dgm:pt>
    <dgm:pt modelId="{AEC44424-6ECA-EC4A-BB69-7EBEA0B2AEBB}" type="pres">
      <dgm:prSet presAssocID="{4CB51FEC-66F4-4449-B18F-9577FD71179D}" presName="parSpace" presStyleCnt="0"/>
      <dgm:spPr/>
    </dgm:pt>
    <dgm:pt modelId="{ABECA36C-FF38-944E-95EC-B230A827B4D5}" type="pres">
      <dgm:prSet presAssocID="{2668632C-77A1-DF47-8FA9-ED688453C83C}" presName="desBackupLeftNorm" presStyleCnt="0"/>
      <dgm:spPr/>
    </dgm:pt>
    <dgm:pt modelId="{BA23F32D-AB13-5145-A650-1C374961D3E1}" type="pres">
      <dgm:prSet presAssocID="{2668632C-77A1-DF47-8FA9-ED688453C83C}" presName="desComposite" presStyleCnt="0"/>
      <dgm:spPr/>
    </dgm:pt>
    <dgm:pt modelId="{EAA88BE0-1679-7D45-B471-7187E06A0D93}" type="pres">
      <dgm:prSet presAssocID="{2668632C-77A1-DF47-8FA9-ED688453C83C}" presName="desCircle" presStyleLbl="node1" presStyleIdx="0" presStyleCnt="7"/>
      <dgm:spPr/>
    </dgm:pt>
    <dgm:pt modelId="{DE72E81D-6D34-0F40-BA11-0DEA324B8FD9}" type="pres">
      <dgm:prSet presAssocID="{2668632C-77A1-DF47-8FA9-ED688453C83C}" presName="chTx" presStyleLbl="revTx" presStyleIdx="1" presStyleCnt="17"/>
      <dgm:spPr/>
      <dgm:t>
        <a:bodyPr/>
        <a:lstStyle/>
        <a:p>
          <a:endParaRPr lang="zh-TW" altLang="en-US"/>
        </a:p>
      </dgm:t>
    </dgm:pt>
    <dgm:pt modelId="{A2879EA0-0CDB-A04D-AFB3-CACF44634BE6}" type="pres">
      <dgm:prSet presAssocID="{2668632C-77A1-DF47-8FA9-ED688453C83C}" presName="desTx" presStyleLbl="revTx" presStyleIdx="2" presStyleCnt="17">
        <dgm:presLayoutVars>
          <dgm:bulletEnabled val="1"/>
        </dgm:presLayoutVars>
      </dgm:prSet>
      <dgm:spPr/>
    </dgm:pt>
    <dgm:pt modelId="{8AA74ED6-75CC-9444-A1D7-F440FA8B673A}" type="pres">
      <dgm:prSet presAssocID="{2668632C-77A1-DF47-8FA9-ED688453C83C}" presName="desBackupRightNorm" presStyleCnt="0"/>
      <dgm:spPr/>
    </dgm:pt>
    <dgm:pt modelId="{F477F88E-C321-1E46-8E47-8AB42C33B3C0}" type="pres">
      <dgm:prSet presAssocID="{E8404ED9-470C-5C42-B173-318189E9A146}" presName="desSpace" presStyleCnt="0"/>
      <dgm:spPr/>
    </dgm:pt>
    <dgm:pt modelId="{AE730C03-DA4E-0443-A533-CB532D2743D8}" type="pres">
      <dgm:prSet presAssocID="{245A45B5-F06B-CF45-A69A-765D336E4B5E}" presName="desBackupLeftNorm" presStyleCnt="0"/>
      <dgm:spPr/>
    </dgm:pt>
    <dgm:pt modelId="{4BC6E822-9E77-3C40-AC10-431B62F27E2A}" type="pres">
      <dgm:prSet presAssocID="{245A45B5-F06B-CF45-A69A-765D336E4B5E}" presName="desComposite" presStyleCnt="0"/>
      <dgm:spPr/>
    </dgm:pt>
    <dgm:pt modelId="{EE8F06C7-5620-B84D-9BD7-0860C50A8C82}" type="pres">
      <dgm:prSet presAssocID="{245A45B5-F06B-CF45-A69A-765D336E4B5E}" presName="desCircle" presStyleLbl="node1" presStyleIdx="1" presStyleCnt="7"/>
      <dgm:spPr/>
    </dgm:pt>
    <dgm:pt modelId="{0AD84D32-89A1-CC40-9381-36037DE36310}" type="pres">
      <dgm:prSet presAssocID="{245A45B5-F06B-CF45-A69A-765D336E4B5E}" presName="chTx" presStyleLbl="revTx" presStyleIdx="3" presStyleCnt="17"/>
      <dgm:spPr/>
      <dgm:t>
        <a:bodyPr/>
        <a:lstStyle/>
        <a:p>
          <a:endParaRPr lang="zh-TW" altLang="en-US"/>
        </a:p>
      </dgm:t>
    </dgm:pt>
    <dgm:pt modelId="{B1E672AC-38FF-CE42-902B-513F62E7ABB0}" type="pres">
      <dgm:prSet presAssocID="{245A45B5-F06B-CF45-A69A-765D336E4B5E}" presName="desTx" presStyleLbl="revTx" presStyleIdx="4" presStyleCnt="17">
        <dgm:presLayoutVars>
          <dgm:bulletEnabled val="1"/>
        </dgm:presLayoutVars>
      </dgm:prSet>
      <dgm:spPr/>
    </dgm:pt>
    <dgm:pt modelId="{D87289D3-970A-3748-8703-3CF91DDB9525}" type="pres">
      <dgm:prSet presAssocID="{245A45B5-F06B-CF45-A69A-765D336E4B5E}" presName="desBackupRightNorm" presStyleCnt="0"/>
      <dgm:spPr/>
    </dgm:pt>
    <dgm:pt modelId="{C98A0F78-4576-3745-AFF9-80C73D9195DE}" type="pres">
      <dgm:prSet presAssocID="{448C89B4-42F4-FC4F-9697-A9C1E3BF0B03}" presName="desSpace" presStyleCnt="0"/>
      <dgm:spPr/>
    </dgm:pt>
    <dgm:pt modelId="{B451E82A-0DEF-3740-9C64-2C7D8489F69B}" type="pres">
      <dgm:prSet presAssocID="{D1E1BA5C-4721-C84D-A22A-92B65A2B0288}" presName="desBackupLeftNorm" presStyleCnt="0"/>
      <dgm:spPr/>
    </dgm:pt>
    <dgm:pt modelId="{3E4A513B-E719-3D46-9C03-D0C35EF08D42}" type="pres">
      <dgm:prSet presAssocID="{D1E1BA5C-4721-C84D-A22A-92B65A2B0288}" presName="desComposite" presStyleCnt="0"/>
      <dgm:spPr/>
    </dgm:pt>
    <dgm:pt modelId="{E7AE9E26-56F1-A140-8355-0F4EBDB5E1DB}" type="pres">
      <dgm:prSet presAssocID="{D1E1BA5C-4721-C84D-A22A-92B65A2B0288}" presName="desCircle" presStyleLbl="node1" presStyleIdx="2" presStyleCnt="7"/>
      <dgm:spPr/>
    </dgm:pt>
    <dgm:pt modelId="{ED818930-0356-784E-862E-78009149A3CD}" type="pres">
      <dgm:prSet presAssocID="{D1E1BA5C-4721-C84D-A22A-92B65A2B0288}" presName="chTx" presStyleLbl="revTx" presStyleIdx="5" presStyleCnt="17"/>
      <dgm:spPr/>
      <dgm:t>
        <a:bodyPr/>
        <a:lstStyle/>
        <a:p>
          <a:endParaRPr lang="zh-TW" altLang="en-US"/>
        </a:p>
      </dgm:t>
    </dgm:pt>
    <dgm:pt modelId="{E24C08F0-0815-F243-AAB9-AC2F3F9FF1E4}" type="pres">
      <dgm:prSet presAssocID="{D1E1BA5C-4721-C84D-A22A-92B65A2B0288}" presName="desTx" presStyleLbl="revTx" presStyleIdx="6" presStyleCnt="17">
        <dgm:presLayoutVars>
          <dgm:bulletEnabled val="1"/>
        </dgm:presLayoutVars>
      </dgm:prSet>
      <dgm:spPr/>
    </dgm:pt>
    <dgm:pt modelId="{FEEAF3D5-E383-A84D-858A-8CBB7B457A9F}" type="pres">
      <dgm:prSet presAssocID="{D1E1BA5C-4721-C84D-A22A-92B65A2B0288}" presName="desBackupRightNorm" presStyleCnt="0"/>
      <dgm:spPr/>
    </dgm:pt>
    <dgm:pt modelId="{8B236650-F2D7-2746-81A2-E1BD5C59F039}" type="pres">
      <dgm:prSet presAssocID="{C5F0E4B8-A40D-A140-B6F7-165E9ED811C9}" presName="desSpace" presStyleCnt="0"/>
      <dgm:spPr/>
    </dgm:pt>
    <dgm:pt modelId="{562A206A-C480-6E47-9D12-373752D7E955}" type="pres">
      <dgm:prSet presAssocID="{212E518F-D127-BF42-ACAF-454233ED1944}" presName="desBackupLeftNorm" presStyleCnt="0"/>
      <dgm:spPr/>
    </dgm:pt>
    <dgm:pt modelId="{308F6232-E8EA-D34E-AEF8-1943A9DBDF75}" type="pres">
      <dgm:prSet presAssocID="{212E518F-D127-BF42-ACAF-454233ED1944}" presName="desComposite" presStyleCnt="0"/>
      <dgm:spPr/>
    </dgm:pt>
    <dgm:pt modelId="{DBC5A6A6-B8AE-7E4B-B787-5B85374A8972}" type="pres">
      <dgm:prSet presAssocID="{212E518F-D127-BF42-ACAF-454233ED1944}" presName="desCircle" presStyleLbl="node1" presStyleIdx="3" presStyleCnt="7"/>
      <dgm:spPr/>
    </dgm:pt>
    <dgm:pt modelId="{8479BD54-8CD0-8F42-91C2-5FFFCA294F8D}" type="pres">
      <dgm:prSet presAssocID="{212E518F-D127-BF42-ACAF-454233ED1944}" presName="chTx" presStyleLbl="revTx" presStyleIdx="7" presStyleCnt="17"/>
      <dgm:spPr/>
      <dgm:t>
        <a:bodyPr/>
        <a:lstStyle/>
        <a:p>
          <a:endParaRPr lang="zh-TW" altLang="en-US"/>
        </a:p>
      </dgm:t>
    </dgm:pt>
    <dgm:pt modelId="{C910145D-A586-3347-B400-41327C1001AC}" type="pres">
      <dgm:prSet presAssocID="{212E518F-D127-BF42-ACAF-454233ED1944}" presName="desTx" presStyleLbl="revTx" presStyleIdx="8" presStyleCnt="17">
        <dgm:presLayoutVars>
          <dgm:bulletEnabled val="1"/>
        </dgm:presLayoutVars>
      </dgm:prSet>
      <dgm:spPr/>
    </dgm:pt>
    <dgm:pt modelId="{07AA34C3-D3B4-3244-B469-B684E307A632}" type="pres">
      <dgm:prSet presAssocID="{212E518F-D127-BF42-ACAF-454233ED1944}" presName="desBackupRightNorm" presStyleCnt="0"/>
      <dgm:spPr/>
    </dgm:pt>
    <dgm:pt modelId="{10568BDD-F181-0648-83DA-30F80169E6E0}" type="pres">
      <dgm:prSet presAssocID="{73C79122-BD3D-F54F-87CC-58BC540DCF52}" presName="desSpace" presStyleCnt="0"/>
      <dgm:spPr/>
    </dgm:pt>
    <dgm:pt modelId="{69D08BDF-BDEB-AA41-9B91-7D7BBF6C995A}" type="pres">
      <dgm:prSet presAssocID="{70D162E8-6826-0F45-8855-4CC7FA994ABB}" presName="parComposite" presStyleCnt="0"/>
      <dgm:spPr/>
    </dgm:pt>
    <dgm:pt modelId="{EFB533A2-5E1A-B94E-8687-2E50D884827C}" type="pres">
      <dgm:prSet presAssocID="{70D162E8-6826-0F45-8855-4CC7FA994ABB}" presName="parBigCircle" presStyleLbl="node0" presStyleIdx="1" presStyleCnt="3"/>
      <dgm:spPr/>
    </dgm:pt>
    <dgm:pt modelId="{6F939DAE-1B8A-7D49-A212-3EA3D4166C2B}" type="pres">
      <dgm:prSet presAssocID="{70D162E8-6826-0F45-8855-4CC7FA994ABB}" presName="parTx" presStyleLbl="revTx" presStyleIdx="9" presStyleCnt="17"/>
      <dgm:spPr/>
      <dgm:t>
        <a:bodyPr/>
        <a:lstStyle/>
        <a:p>
          <a:endParaRPr lang="zh-TW" altLang="en-US"/>
        </a:p>
      </dgm:t>
    </dgm:pt>
    <dgm:pt modelId="{E2E3A012-D590-9142-8DE2-EA633874BDA5}" type="pres">
      <dgm:prSet presAssocID="{70D162E8-6826-0F45-8855-4CC7FA994ABB}" presName="bSpace" presStyleCnt="0"/>
      <dgm:spPr/>
    </dgm:pt>
    <dgm:pt modelId="{21ECE6CB-7616-2643-8E3D-BB40BADF32AD}" type="pres">
      <dgm:prSet presAssocID="{70D162E8-6826-0F45-8855-4CC7FA994ABB}" presName="parBackupNorm" presStyleCnt="0"/>
      <dgm:spPr/>
    </dgm:pt>
    <dgm:pt modelId="{BCFA8D88-011A-5341-BAFD-8E577B3A1B87}" type="pres">
      <dgm:prSet presAssocID="{48EDCA0D-88E0-E04D-BF05-9989E7893F1D}" presName="parSpace" presStyleCnt="0"/>
      <dgm:spPr/>
    </dgm:pt>
    <dgm:pt modelId="{9929CFF9-0462-0B42-B5FF-196BF786A486}" type="pres">
      <dgm:prSet presAssocID="{287F3356-7F49-1F40-B10C-77E8ACC9838A}" presName="parComposite" presStyleCnt="0"/>
      <dgm:spPr/>
    </dgm:pt>
    <dgm:pt modelId="{558CE8DA-E49B-F241-AC83-52DEFD60544C}" type="pres">
      <dgm:prSet presAssocID="{287F3356-7F49-1F40-B10C-77E8ACC9838A}" presName="parBigCircle" presStyleLbl="node0" presStyleIdx="2" presStyleCnt="3"/>
      <dgm:spPr/>
    </dgm:pt>
    <dgm:pt modelId="{CF914887-0E29-A146-A06E-807084B01E7D}" type="pres">
      <dgm:prSet presAssocID="{287F3356-7F49-1F40-B10C-77E8ACC9838A}" presName="parTx" presStyleLbl="revTx" presStyleIdx="10" presStyleCnt="17"/>
      <dgm:spPr/>
      <dgm:t>
        <a:bodyPr/>
        <a:lstStyle/>
        <a:p>
          <a:endParaRPr lang="zh-TW" altLang="en-US"/>
        </a:p>
      </dgm:t>
    </dgm:pt>
    <dgm:pt modelId="{FE8C07AA-2BAB-9C4F-9BC9-729F0C937035}" type="pres">
      <dgm:prSet presAssocID="{287F3356-7F49-1F40-B10C-77E8ACC9838A}" presName="bSpace" presStyleCnt="0"/>
      <dgm:spPr/>
    </dgm:pt>
    <dgm:pt modelId="{12E7E9CF-276B-5942-932B-9828366E763D}" type="pres">
      <dgm:prSet presAssocID="{287F3356-7F49-1F40-B10C-77E8ACC9838A}" presName="parBackupNorm" presStyleCnt="0"/>
      <dgm:spPr/>
    </dgm:pt>
    <dgm:pt modelId="{43396E1C-C17E-454F-9C26-89C5375B323D}" type="pres">
      <dgm:prSet presAssocID="{5D55AFCD-B7A5-1140-864C-832A0369B928}" presName="parSpace" presStyleCnt="0"/>
      <dgm:spPr/>
    </dgm:pt>
    <dgm:pt modelId="{2680D685-8AD5-9641-8B35-EC8EC34DE5E5}" type="pres">
      <dgm:prSet presAssocID="{AC5E813D-2FD1-3A41-A762-AD9886F0BA1C}" presName="desBackupLeftNorm" presStyleCnt="0"/>
      <dgm:spPr/>
    </dgm:pt>
    <dgm:pt modelId="{CDFE692B-73AB-5A43-8B29-B8D4DE25D047}" type="pres">
      <dgm:prSet presAssocID="{AC5E813D-2FD1-3A41-A762-AD9886F0BA1C}" presName="desComposite" presStyleCnt="0"/>
      <dgm:spPr/>
    </dgm:pt>
    <dgm:pt modelId="{2A26FEB8-3B31-D644-95A1-DFEB22610D7E}" type="pres">
      <dgm:prSet presAssocID="{AC5E813D-2FD1-3A41-A762-AD9886F0BA1C}" presName="desCircle" presStyleLbl="node1" presStyleIdx="4" presStyleCnt="7"/>
      <dgm:spPr/>
    </dgm:pt>
    <dgm:pt modelId="{E83AF532-25BE-C04F-ADD7-9253733DE67C}" type="pres">
      <dgm:prSet presAssocID="{AC5E813D-2FD1-3A41-A762-AD9886F0BA1C}" presName="chTx" presStyleLbl="revTx" presStyleIdx="11" presStyleCnt="17"/>
      <dgm:spPr/>
      <dgm:t>
        <a:bodyPr/>
        <a:lstStyle/>
        <a:p>
          <a:endParaRPr lang="zh-TW" altLang="en-US"/>
        </a:p>
      </dgm:t>
    </dgm:pt>
    <dgm:pt modelId="{FFF3F4EA-B4EB-EC44-8211-DCA548A1C795}" type="pres">
      <dgm:prSet presAssocID="{AC5E813D-2FD1-3A41-A762-AD9886F0BA1C}" presName="desTx" presStyleLbl="revTx" presStyleIdx="12" presStyleCnt="17">
        <dgm:presLayoutVars>
          <dgm:bulletEnabled val="1"/>
        </dgm:presLayoutVars>
      </dgm:prSet>
      <dgm:spPr/>
    </dgm:pt>
    <dgm:pt modelId="{DEAD0A50-7E08-B746-94D8-8E474E41CA39}" type="pres">
      <dgm:prSet presAssocID="{AC5E813D-2FD1-3A41-A762-AD9886F0BA1C}" presName="desBackupRightNorm" presStyleCnt="0"/>
      <dgm:spPr/>
    </dgm:pt>
    <dgm:pt modelId="{D1903ACB-DB37-3E48-B9C9-D8819D6E487D}" type="pres">
      <dgm:prSet presAssocID="{AF527EFF-3E63-BF47-9465-74CAD9D85C2B}" presName="desSpace" presStyleCnt="0"/>
      <dgm:spPr/>
    </dgm:pt>
    <dgm:pt modelId="{78FCE6B4-928F-B142-BA48-1ABD2C361DB8}" type="pres">
      <dgm:prSet presAssocID="{19825DC8-4A9F-C04C-8D56-93621FF78920}" presName="desBackupLeftNorm" presStyleCnt="0"/>
      <dgm:spPr/>
    </dgm:pt>
    <dgm:pt modelId="{754B7F57-127D-504C-B63E-FFA31BE234D8}" type="pres">
      <dgm:prSet presAssocID="{19825DC8-4A9F-C04C-8D56-93621FF78920}" presName="desComposite" presStyleCnt="0"/>
      <dgm:spPr/>
    </dgm:pt>
    <dgm:pt modelId="{0A2146B4-B7DF-CF43-B32D-DA12E3014290}" type="pres">
      <dgm:prSet presAssocID="{19825DC8-4A9F-C04C-8D56-93621FF78920}" presName="desCircle" presStyleLbl="node1" presStyleIdx="5" presStyleCnt="7"/>
      <dgm:spPr/>
    </dgm:pt>
    <dgm:pt modelId="{B3540F59-C278-8B4D-B2BA-B67C05CC2C6A}" type="pres">
      <dgm:prSet presAssocID="{19825DC8-4A9F-C04C-8D56-93621FF78920}" presName="chTx" presStyleLbl="revTx" presStyleIdx="13" presStyleCnt="17"/>
      <dgm:spPr/>
      <dgm:t>
        <a:bodyPr/>
        <a:lstStyle/>
        <a:p>
          <a:endParaRPr lang="zh-TW" altLang="en-US"/>
        </a:p>
      </dgm:t>
    </dgm:pt>
    <dgm:pt modelId="{BEA16C01-E5BB-C24F-9B7A-757F27904A9D}" type="pres">
      <dgm:prSet presAssocID="{19825DC8-4A9F-C04C-8D56-93621FF78920}" presName="desTx" presStyleLbl="revTx" presStyleIdx="14" presStyleCnt="17">
        <dgm:presLayoutVars>
          <dgm:bulletEnabled val="1"/>
        </dgm:presLayoutVars>
      </dgm:prSet>
      <dgm:spPr/>
    </dgm:pt>
    <dgm:pt modelId="{F83EB7DD-0D60-7441-B280-6F94F3A430BD}" type="pres">
      <dgm:prSet presAssocID="{19825DC8-4A9F-C04C-8D56-93621FF78920}" presName="desBackupRightNorm" presStyleCnt="0"/>
      <dgm:spPr/>
    </dgm:pt>
    <dgm:pt modelId="{1B2FD11B-3421-3C43-BF15-E63D73046C59}" type="pres">
      <dgm:prSet presAssocID="{BAC73E6F-F702-6F40-B330-92E8F4C87635}" presName="desSpace" presStyleCnt="0"/>
      <dgm:spPr/>
    </dgm:pt>
    <dgm:pt modelId="{F359D01A-60AE-1B4D-901C-CAD51B9146C6}" type="pres">
      <dgm:prSet presAssocID="{3206E0A3-58C4-3348-A22B-F8099F5F579B}" presName="desBackupLeftNorm" presStyleCnt="0"/>
      <dgm:spPr/>
    </dgm:pt>
    <dgm:pt modelId="{4083DC51-81D0-D54A-B083-D17C90592AF0}" type="pres">
      <dgm:prSet presAssocID="{3206E0A3-58C4-3348-A22B-F8099F5F579B}" presName="desComposite" presStyleCnt="0"/>
      <dgm:spPr/>
    </dgm:pt>
    <dgm:pt modelId="{B080D619-AFDC-6749-ABE8-B7B50FA7B868}" type="pres">
      <dgm:prSet presAssocID="{3206E0A3-58C4-3348-A22B-F8099F5F579B}" presName="desCircle" presStyleLbl="node1" presStyleIdx="6" presStyleCnt="7"/>
      <dgm:spPr/>
    </dgm:pt>
    <dgm:pt modelId="{0BD5CEBA-AAC3-D441-8DFD-55FC2EBE5140}" type="pres">
      <dgm:prSet presAssocID="{3206E0A3-58C4-3348-A22B-F8099F5F579B}" presName="chTx" presStyleLbl="revTx" presStyleIdx="15" presStyleCnt="17"/>
      <dgm:spPr/>
      <dgm:t>
        <a:bodyPr/>
        <a:lstStyle/>
        <a:p>
          <a:endParaRPr lang="zh-TW" altLang="en-US"/>
        </a:p>
      </dgm:t>
    </dgm:pt>
    <dgm:pt modelId="{48BEFD3C-6E09-7346-8642-FC3A1025B9E8}" type="pres">
      <dgm:prSet presAssocID="{3206E0A3-58C4-3348-A22B-F8099F5F579B}" presName="desTx" presStyleLbl="revTx" presStyleIdx="16" presStyleCnt="17">
        <dgm:presLayoutVars>
          <dgm:bulletEnabled val="1"/>
        </dgm:presLayoutVars>
      </dgm:prSet>
      <dgm:spPr/>
    </dgm:pt>
    <dgm:pt modelId="{E4C78879-E4F7-D84D-BC06-0AC9D7C8D729}" type="pres">
      <dgm:prSet presAssocID="{3206E0A3-58C4-3348-A22B-F8099F5F579B}" presName="desBackupRightNorm" presStyleCnt="0"/>
      <dgm:spPr/>
    </dgm:pt>
    <dgm:pt modelId="{38670CA5-95B3-BA44-A64D-D6978BE0ACFE}" type="pres">
      <dgm:prSet presAssocID="{99671E30-8D48-B241-8E11-14DF103689E6}" presName="desSpace" presStyleCnt="0"/>
      <dgm:spPr/>
    </dgm:pt>
  </dgm:ptLst>
  <dgm:cxnLst>
    <dgm:cxn modelId="{40819584-2A83-2343-8409-E400DA60AC78}" type="presOf" srcId="{79700BFD-1979-9F45-B22A-049D5505BE3E}" destId="{2F9A90F5-DB0C-F549-B5D7-CBC2563AE648}" srcOrd="0" destOrd="0" presId="urn:microsoft.com/office/officeart/2008/layout/CircleAccentTimeline"/>
    <dgm:cxn modelId="{5BD5012F-7BD3-AF44-AF0F-FCC5BC6DE8E8}" type="presOf" srcId="{70D162E8-6826-0F45-8855-4CC7FA994ABB}" destId="{6F939DAE-1B8A-7D49-A212-3EA3D4166C2B}" srcOrd="0" destOrd="0" presId="urn:microsoft.com/office/officeart/2008/layout/CircleAccentTimeline"/>
    <dgm:cxn modelId="{5FE5000E-2FB3-4D46-9653-605EC72479EA}" srcId="{79700BFD-1979-9F45-B22A-049D5505BE3E}" destId="{745FDD9D-BE2A-B541-869D-4E28B86F88F9}" srcOrd="0" destOrd="0" parTransId="{2B84BC83-91CC-624D-BE3D-B3C1C44471BD}" sibTransId="{4CB51FEC-66F4-4449-B18F-9577FD71179D}"/>
    <dgm:cxn modelId="{99B75401-D7DB-1F48-9FD5-C2B76F6934D2}" srcId="{79700BFD-1979-9F45-B22A-049D5505BE3E}" destId="{287F3356-7F49-1F40-B10C-77E8ACC9838A}" srcOrd="2" destOrd="0" parTransId="{051C7BD1-1F9F-614B-81E6-C1D7666D2171}" sibTransId="{5D55AFCD-B7A5-1140-864C-832A0369B928}"/>
    <dgm:cxn modelId="{F8D7ECAE-1F3D-AC40-A0CA-569263BBC09D}" type="presOf" srcId="{212E518F-D127-BF42-ACAF-454233ED1944}" destId="{8479BD54-8CD0-8F42-91C2-5FFFCA294F8D}" srcOrd="0" destOrd="0" presId="urn:microsoft.com/office/officeart/2008/layout/CircleAccentTimeline"/>
    <dgm:cxn modelId="{00920275-E2D4-5845-A43F-6682A8F60F15}" srcId="{745FDD9D-BE2A-B541-869D-4E28B86F88F9}" destId="{212E518F-D127-BF42-ACAF-454233ED1944}" srcOrd="3" destOrd="0" parTransId="{DD5D9D99-EDC9-464E-85B9-5A70AE533110}" sibTransId="{73C79122-BD3D-F54F-87CC-58BC540DCF52}"/>
    <dgm:cxn modelId="{C4413A31-5022-9541-9278-0E7669722D72}" srcId="{745FDD9D-BE2A-B541-869D-4E28B86F88F9}" destId="{245A45B5-F06B-CF45-A69A-765D336E4B5E}" srcOrd="1" destOrd="0" parTransId="{5C8C0CCE-6744-C146-803C-F9A594BFACBE}" sibTransId="{448C89B4-42F4-FC4F-9697-A9C1E3BF0B03}"/>
    <dgm:cxn modelId="{922BA833-8A4A-4B4E-BABB-4F3F0BCEFE64}" srcId="{287F3356-7F49-1F40-B10C-77E8ACC9838A}" destId="{3206E0A3-58C4-3348-A22B-F8099F5F579B}" srcOrd="2" destOrd="0" parTransId="{8D39E043-2203-B146-80A1-CE312B8932D1}" sibTransId="{99671E30-8D48-B241-8E11-14DF103689E6}"/>
    <dgm:cxn modelId="{F67756D4-85C2-164F-B32C-8E009EDA3645}" srcId="{745FDD9D-BE2A-B541-869D-4E28B86F88F9}" destId="{D1E1BA5C-4721-C84D-A22A-92B65A2B0288}" srcOrd="2" destOrd="0" parTransId="{472BA1CB-A243-ED44-B613-CE935F0CCE00}" sibTransId="{C5F0E4B8-A40D-A140-B6F7-165E9ED811C9}"/>
    <dgm:cxn modelId="{A6206A81-C970-EE47-8F05-17DBE5285A7A}" type="presOf" srcId="{19825DC8-4A9F-C04C-8D56-93621FF78920}" destId="{B3540F59-C278-8B4D-B2BA-B67C05CC2C6A}" srcOrd="0" destOrd="0" presId="urn:microsoft.com/office/officeart/2008/layout/CircleAccentTimeline"/>
    <dgm:cxn modelId="{DD2040AD-EBD0-2B4A-BFA0-F1B5EFC4FD03}" srcId="{745FDD9D-BE2A-B541-869D-4E28B86F88F9}" destId="{2668632C-77A1-DF47-8FA9-ED688453C83C}" srcOrd="0" destOrd="0" parTransId="{44C61CD6-C0C6-7640-9695-5C924C502C40}" sibTransId="{E8404ED9-470C-5C42-B173-318189E9A146}"/>
    <dgm:cxn modelId="{12C6FBB4-7564-9841-86A9-0254724F4802}" srcId="{287F3356-7F49-1F40-B10C-77E8ACC9838A}" destId="{19825DC8-4A9F-C04C-8D56-93621FF78920}" srcOrd="1" destOrd="0" parTransId="{768DFDCD-3DA2-FC44-A45D-0925EE1FFF26}" sibTransId="{BAC73E6F-F702-6F40-B330-92E8F4C87635}"/>
    <dgm:cxn modelId="{26DF8914-E40C-344C-8D70-B4A979A7BC67}" type="presOf" srcId="{745FDD9D-BE2A-B541-869D-4E28B86F88F9}" destId="{66F966B1-9EF3-C346-ADF1-DEC661911C85}" srcOrd="0" destOrd="0" presId="urn:microsoft.com/office/officeart/2008/layout/CircleAccentTimeline"/>
    <dgm:cxn modelId="{EA9E01C5-5F6E-A442-BC4E-306B80D44243}" type="presOf" srcId="{287F3356-7F49-1F40-B10C-77E8ACC9838A}" destId="{CF914887-0E29-A146-A06E-807084B01E7D}" srcOrd="0" destOrd="0" presId="urn:microsoft.com/office/officeart/2008/layout/CircleAccentTimeline"/>
    <dgm:cxn modelId="{05D46675-8B78-E441-9C36-BA4B1201A2E1}" type="presOf" srcId="{2668632C-77A1-DF47-8FA9-ED688453C83C}" destId="{DE72E81D-6D34-0F40-BA11-0DEA324B8FD9}" srcOrd="0" destOrd="0" presId="urn:microsoft.com/office/officeart/2008/layout/CircleAccentTimeline"/>
    <dgm:cxn modelId="{A3283033-BD63-9040-AAF4-42647FD7D7F0}" srcId="{287F3356-7F49-1F40-B10C-77E8ACC9838A}" destId="{AC5E813D-2FD1-3A41-A762-AD9886F0BA1C}" srcOrd="0" destOrd="0" parTransId="{1F2296F5-FB23-3443-AC8A-65B8BD3C8685}" sibTransId="{AF527EFF-3E63-BF47-9465-74CAD9D85C2B}"/>
    <dgm:cxn modelId="{08074A0A-4F5F-0245-A8BE-1DEC1E5AC7CE}" type="presOf" srcId="{245A45B5-F06B-CF45-A69A-765D336E4B5E}" destId="{0AD84D32-89A1-CC40-9381-36037DE36310}" srcOrd="0" destOrd="0" presId="urn:microsoft.com/office/officeart/2008/layout/CircleAccentTimeline"/>
    <dgm:cxn modelId="{DAF72E81-7680-5B43-A45D-32A6430CD427}" type="presOf" srcId="{D1E1BA5C-4721-C84D-A22A-92B65A2B0288}" destId="{ED818930-0356-784E-862E-78009149A3CD}" srcOrd="0" destOrd="0" presId="urn:microsoft.com/office/officeart/2008/layout/CircleAccentTimeline"/>
    <dgm:cxn modelId="{9BF529D1-8CC1-F544-9327-300C6B153C8E}" type="presOf" srcId="{AC5E813D-2FD1-3A41-A762-AD9886F0BA1C}" destId="{E83AF532-25BE-C04F-ADD7-9253733DE67C}" srcOrd="0" destOrd="0" presId="urn:microsoft.com/office/officeart/2008/layout/CircleAccentTimeline"/>
    <dgm:cxn modelId="{273CB42E-C6A5-A94B-9489-AD439FB7CB86}" type="presOf" srcId="{3206E0A3-58C4-3348-A22B-F8099F5F579B}" destId="{0BD5CEBA-AAC3-D441-8DFD-55FC2EBE5140}" srcOrd="0" destOrd="0" presId="urn:microsoft.com/office/officeart/2008/layout/CircleAccentTimeline"/>
    <dgm:cxn modelId="{0DCD61D6-91DE-784C-8CC0-1763BB25341D}" srcId="{79700BFD-1979-9F45-B22A-049D5505BE3E}" destId="{70D162E8-6826-0F45-8855-4CC7FA994ABB}" srcOrd="1" destOrd="0" parTransId="{03ED6264-8344-7942-AB60-53B2A4A5F215}" sibTransId="{48EDCA0D-88E0-E04D-BF05-9989E7893F1D}"/>
    <dgm:cxn modelId="{45AA62CD-DD97-674F-B952-817ADA32C534}" type="presParOf" srcId="{2F9A90F5-DB0C-F549-B5D7-CBC2563AE648}" destId="{6D6CD5D9-85BA-0849-82EF-64C308E3F590}" srcOrd="0" destOrd="0" presId="urn:microsoft.com/office/officeart/2008/layout/CircleAccentTimeline"/>
    <dgm:cxn modelId="{7A466DD5-F379-CA42-A2BE-0280983B2A8A}" type="presParOf" srcId="{6D6CD5D9-85BA-0849-82EF-64C308E3F590}" destId="{69093EF8-49BA-9748-8113-1CB4D7BC3CBA}" srcOrd="0" destOrd="0" presId="urn:microsoft.com/office/officeart/2008/layout/CircleAccentTimeline"/>
    <dgm:cxn modelId="{C36048EF-4322-7A46-A2EA-C8D8FB728FF1}" type="presParOf" srcId="{6D6CD5D9-85BA-0849-82EF-64C308E3F590}" destId="{66F966B1-9EF3-C346-ADF1-DEC661911C85}" srcOrd="1" destOrd="0" presId="urn:microsoft.com/office/officeart/2008/layout/CircleAccentTimeline"/>
    <dgm:cxn modelId="{4DE3A3A7-842A-9C47-BBEF-800EF769B3A5}" type="presParOf" srcId="{6D6CD5D9-85BA-0849-82EF-64C308E3F590}" destId="{2ADC8D15-76E8-AB42-BC6D-EBFD78F1D343}" srcOrd="2" destOrd="0" presId="urn:microsoft.com/office/officeart/2008/layout/CircleAccentTimeline"/>
    <dgm:cxn modelId="{781DD966-663C-FD4A-AE94-2BE734871445}" type="presParOf" srcId="{2F9A90F5-DB0C-F549-B5D7-CBC2563AE648}" destId="{3EBD4F61-724C-3C4F-BFBF-7C8FEDC3CF3E}" srcOrd="1" destOrd="0" presId="urn:microsoft.com/office/officeart/2008/layout/CircleAccentTimeline"/>
    <dgm:cxn modelId="{E1D10101-3FC7-8F4A-AA7C-A908546BAC22}" type="presParOf" srcId="{2F9A90F5-DB0C-F549-B5D7-CBC2563AE648}" destId="{AEC44424-6ECA-EC4A-BB69-7EBEA0B2AEBB}" srcOrd="2" destOrd="0" presId="urn:microsoft.com/office/officeart/2008/layout/CircleAccentTimeline"/>
    <dgm:cxn modelId="{24A7D258-7C98-6443-9174-EECD786D6684}" type="presParOf" srcId="{2F9A90F5-DB0C-F549-B5D7-CBC2563AE648}" destId="{ABECA36C-FF38-944E-95EC-B230A827B4D5}" srcOrd="3" destOrd="0" presId="urn:microsoft.com/office/officeart/2008/layout/CircleAccentTimeline"/>
    <dgm:cxn modelId="{C06FED46-A25E-5848-9D57-FE2BC525728E}" type="presParOf" srcId="{2F9A90F5-DB0C-F549-B5D7-CBC2563AE648}" destId="{BA23F32D-AB13-5145-A650-1C374961D3E1}" srcOrd="4" destOrd="0" presId="urn:microsoft.com/office/officeart/2008/layout/CircleAccentTimeline"/>
    <dgm:cxn modelId="{855B0A42-2097-0040-B8BC-A71E41BCF90B}" type="presParOf" srcId="{BA23F32D-AB13-5145-A650-1C374961D3E1}" destId="{EAA88BE0-1679-7D45-B471-7187E06A0D93}" srcOrd="0" destOrd="0" presId="urn:microsoft.com/office/officeart/2008/layout/CircleAccentTimeline"/>
    <dgm:cxn modelId="{1E40724E-BCCB-7948-A16A-45B6E53CE257}" type="presParOf" srcId="{BA23F32D-AB13-5145-A650-1C374961D3E1}" destId="{DE72E81D-6D34-0F40-BA11-0DEA324B8FD9}" srcOrd="1" destOrd="0" presId="urn:microsoft.com/office/officeart/2008/layout/CircleAccentTimeline"/>
    <dgm:cxn modelId="{7AE41839-B082-A94A-8B0D-4EABA951EDAE}" type="presParOf" srcId="{BA23F32D-AB13-5145-A650-1C374961D3E1}" destId="{A2879EA0-0CDB-A04D-AFB3-CACF44634BE6}" srcOrd="2" destOrd="0" presId="urn:microsoft.com/office/officeart/2008/layout/CircleAccentTimeline"/>
    <dgm:cxn modelId="{F0064877-3008-5847-BA35-321B803B2A53}" type="presParOf" srcId="{2F9A90F5-DB0C-F549-B5D7-CBC2563AE648}" destId="{8AA74ED6-75CC-9444-A1D7-F440FA8B673A}" srcOrd="5" destOrd="0" presId="urn:microsoft.com/office/officeart/2008/layout/CircleAccentTimeline"/>
    <dgm:cxn modelId="{BD5598BD-F341-114A-B657-8F0DDBA5EC3F}" type="presParOf" srcId="{2F9A90F5-DB0C-F549-B5D7-CBC2563AE648}" destId="{F477F88E-C321-1E46-8E47-8AB42C33B3C0}" srcOrd="6" destOrd="0" presId="urn:microsoft.com/office/officeart/2008/layout/CircleAccentTimeline"/>
    <dgm:cxn modelId="{F47A6923-0B4F-D048-8278-5A017820BD17}" type="presParOf" srcId="{2F9A90F5-DB0C-F549-B5D7-CBC2563AE648}" destId="{AE730C03-DA4E-0443-A533-CB532D2743D8}" srcOrd="7" destOrd="0" presId="urn:microsoft.com/office/officeart/2008/layout/CircleAccentTimeline"/>
    <dgm:cxn modelId="{D8EE9D6C-02DB-8147-99EB-7877D632B6A7}" type="presParOf" srcId="{2F9A90F5-DB0C-F549-B5D7-CBC2563AE648}" destId="{4BC6E822-9E77-3C40-AC10-431B62F27E2A}" srcOrd="8" destOrd="0" presId="urn:microsoft.com/office/officeart/2008/layout/CircleAccentTimeline"/>
    <dgm:cxn modelId="{D4AF6EFA-BF93-F844-AB80-D3A418C46C52}" type="presParOf" srcId="{4BC6E822-9E77-3C40-AC10-431B62F27E2A}" destId="{EE8F06C7-5620-B84D-9BD7-0860C50A8C82}" srcOrd="0" destOrd="0" presId="urn:microsoft.com/office/officeart/2008/layout/CircleAccentTimeline"/>
    <dgm:cxn modelId="{5ADF04A3-A903-4248-A8EA-8A7E18A73C10}" type="presParOf" srcId="{4BC6E822-9E77-3C40-AC10-431B62F27E2A}" destId="{0AD84D32-89A1-CC40-9381-36037DE36310}" srcOrd="1" destOrd="0" presId="urn:microsoft.com/office/officeart/2008/layout/CircleAccentTimeline"/>
    <dgm:cxn modelId="{182F5B13-3DE0-8F47-9193-FE3B23CF1868}" type="presParOf" srcId="{4BC6E822-9E77-3C40-AC10-431B62F27E2A}" destId="{B1E672AC-38FF-CE42-902B-513F62E7ABB0}" srcOrd="2" destOrd="0" presId="urn:microsoft.com/office/officeart/2008/layout/CircleAccentTimeline"/>
    <dgm:cxn modelId="{FEA45169-CBDE-914E-B3B0-1D14BEFA4A2A}" type="presParOf" srcId="{2F9A90F5-DB0C-F549-B5D7-CBC2563AE648}" destId="{D87289D3-970A-3748-8703-3CF91DDB9525}" srcOrd="9" destOrd="0" presId="urn:microsoft.com/office/officeart/2008/layout/CircleAccentTimeline"/>
    <dgm:cxn modelId="{B66073E5-830B-7140-ACFD-105779245010}" type="presParOf" srcId="{2F9A90F5-DB0C-F549-B5D7-CBC2563AE648}" destId="{C98A0F78-4576-3745-AFF9-80C73D9195DE}" srcOrd="10" destOrd="0" presId="urn:microsoft.com/office/officeart/2008/layout/CircleAccentTimeline"/>
    <dgm:cxn modelId="{AE6CA092-A925-D547-AAF5-F049CC14127A}" type="presParOf" srcId="{2F9A90F5-DB0C-F549-B5D7-CBC2563AE648}" destId="{B451E82A-0DEF-3740-9C64-2C7D8489F69B}" srcOrd="11" destOrd="0" presId="urn:microsoft.com/office/officeart/2008/layout/CircleAccentTimeline"/>
    <dgm:cxn modelId="{8E4140E6-88E4-4B48-ABBE-2915F933EC98}" type="presParOf" srcId="{2F9A90F5-DB0C-F549-B5D7-CBC2563AE648}" destId="{3E4A513B-E719-3D46-9C03-D0C35EF08D42}" srcOrd="12" destOrd="0" presId="urn:microsoft.com/office/officeart/2008/layout/CircleAccentTimeline"/>
    <dgm:cxn modelId="{D07E045C-5711-2845-9207-E559E3475D8D}" type="presParOf" srcId="{3E4A513B-E719-3D46-9C03-D0C35EF08D42}" destId="{E7AE9E26-56F1-A140-8355-0F4EBDB5E1DB}" srcOrd="0" destOrd="0" presId="urn:microsoft.com/office/officeart/2008/layout/CircleAccentTimeline"/>
    <dgm:cxn modelId="{A747D914-4099-BA4B-BB3F-59051B27B322}" type="presParOf" srcId="{3E4A513B-E719-3D46-9C03-D0C35EF08D42}" destId="{ED818930-0356-784E-862E-78009149A3CD}" srcOrd="1" destOrd="0" presId="urn:microsoft.com/office/officeart/2008/layout/CircleAccentTimeline"/>
    <dgm:cxn modelId="{73EEFDB4-1F4F-AF44-9535-25DC8D16CC8F}" type="presParOf" srcId="{3E4A513B-E719-3D46-9C03-D0C35EF08D42}" destId="{E24C08F0-0815-F243-AAB9-AC2F3F9FF1E4}" srcOrd="2" destOrd="0" presId="urn:microsoft.com/office/officeart/2008/layout/CircleAccentTimeline"/>
    <dgm:cxn modelId="{D6792C94-9C4F-974C-92C3-6AE976024994}" type="presParOf" srcId="{2F9A90F5-DB0C-F549-B5D7-CBC2563AE648}" destId="{FEEAF3D5-E383-A84D-858A-8CBB7B457A9F}" srcOrd="13" destOrd="0" presId="urn:microsoft.com/office/officeart/2008/layout/CircleAccentTimeline"/>
    <dgm:cxn modelId="{5D6E7723-9E37-1940-A3BF-377EF1FFD18C}" type="presParOf" srcId="{2F9A90F5-DB0C-F549-B5D7-CBC2563AE648}" destId="{8B236650-F2D7-2746-81A2-E1BD5C59F039}" srcOrd="14" destOrd="0" presId="urn:microsoft.com/office/officeart/2008/layout/CircleAccentTimeline"/>
    <dgm:cxn modelId="{76BA138D-E5A2-D448-9115-2E6FF1DA5945}" type="presParOf" srcId="{2F9A90F5-DB0C-F549-B5D7-CBC2563AE648}" destId="{562A206A-C480-6E47-9D12-373752D7E955}" srcOrd="15" destOrd="0" presId="urn:microsoft.com/office/officeart/2008/layout/CircleAccentTimeline"/>
    <dgm:cxn modelId="{9E7D5490-453A-C645-9BFC-681816ED57DE}" type="presParOf" srcId="{2F9A90F5-DB0C-F549-B5D7-CBC2563AE648}" destId="{308F6232-E8EA-D34E-AEF8-1943A9DBDF75}" srcOrd="16" destOrd="0" presId="urn:microsoft.com/office/officeart/2008/layout/CircleAccentTimeline"/>
    <dgm:cxn modelId="{53C71F9E-86E9-B241-B75E-BAEB392548E3}" type="presParOf" srcId="{308F6232-E8EA-D34E-AEF8-1943A9DBDF75}" destId="{DBC5A6A6-B8AE-7E4B-B787-5B85374A8972}" srcOrd="0" destOrd="0" presId="urn:microsoft.com/office/officeart/2008/layout/CircleAccentTimeline"/>
    <dgm:cxn modelId="{E78CD7C7-2D59-994E-8F4B-EE54A5497B3B}" type="presParOf" srcId="{308F6232-E8EA-D34E-AEF8-1943A9DBDF75}" destId="{8479BD54-8CD0-8F42-91C2-5FFFCA294F8D}" srcOrd="1" destOrd="0" presId="urn:microsoft.com/office/officeart/2008/layout/CircleAccentTimeline"/>
    <dgm:cxn modelId="{81664252-EB0C-CF44-AEFA-46345165EE13}" type="presParOf" srcId="{308F6232-E8EA-D34E-AEF8-1943A9DBDF75}" destId="{C910145D-A586-3347-B400-41327C1001AC}" srcOrd="2" destOrd="0" presId="urn:microsoft.com/office/officeart/2008/layout/CircleAccentTimeline"/>
    <dgm:cxn modelId="{63A00643-B4CA-8F4A-B5BA-B6D7DA416472}" type="presParOf" srcId="{2F9A90F5-DB0C-F549-B5D7-CBC2563AE648}" destId="{07AA34C3-D3B4-3244-B469-B684E307A632}" srcOrd="17" destOrd="0" presId="urn:microsoft.com/office/officeart/2008/layout/CircleAccentTimeline"/>
    <dgm:cxn modelId="{5E4105B6-0A89-6C4E-87B4-6F4D764A5B0A}" type="presParOf" srcId="{2F9A90F5-DB0C-F549-B5D7-CBC2563AE648}" destId="{10568BDD-F181-0648-83DA-30F80169E6E0}" srcOrd="18" destOrd="0" presId="urn:microsoft.com/office/officeart/2008/layout/CircleAccentTimeline"/>
    <dgm:cxn modelId="{8E842095-4F52-E842-B828-A421FA48021B}" type="presParOf" srcId="{2F9A90F5-DB0C-F549-B5D7-CBC2563AE648}" destId="{69D08BDF-BDEB-AA41-9B91-7D7BBF6C995A}" srcOrd="19" destOrd="0" presId="urn:microsoft.com/office/officeart/2008/layout/CircleAccentTimeline"/>
    <dgm:cxn modelId="{55ED103D-C895-9240-9492-12F5F1695694}" type="presParOf" srcId="{69D08BDF-BDEB-AA41-9B91-7D7BBF6C995A}" destId="{EFB533A2-5E1A-B94E-8687-2E50D884827C}" srcOrd="0" destOrd="0" presId="urn:microsoft.com/office/officeart/2008/layout/CircleAccentTimeline"/>
    <dgm:cxn modelId="{680E0526-B417-9B48-89E3-CE10C4F650A0}" type="presParOf" srcId="{69D08BDF-BDEB-AA41-9B91-7D7BBF6C995A}" destId="{6F939DAE-1B8A-7D49-A212-3EA3D4166C2B}" srcOrd="1" destOrd="0" presId="urn:microsoft.com/office/officeart/2008/layout/CircleAccentTimeline"/>
    <dgm:cxn modelId="{8007CC36-0E66-824E-A248-6D8C783E59D5}" type="presParOf" srcId="{69D08BDF-BDEB-AA41-9B91-7D7BBF6C995A}" destId="{E2E3A012-D590-9142-8DE2-EA633874BDA5}" srcOrd="2" destOrd="0" presId="urn:microsoft.com/office/officeart/2008/layout/CircleAccentTimeline"/>
    <dgm:cxn modelId="{6A19C399-3C47-534B-B3BB-578F53D8B258}" type="presParOf" srcId="{2F9A90F5-DB0C-F549-B5D7-CBC2563AE648}" destId="{21ECE6CB-7616-2643-8E3D-BB40BADF32AD}" srcOrd="20" destOrd="0" presId="urn:microsoft.com/office/officeart/2008/layout/CircleAccentTimeline"/>
    <dgm:cxn modelId="{EEF735C1-AFD3-AB40-9592-837D6A9A00F4}" type="presParOf" srcId="{2F9A90F5-DB0C-F549-B5D7-CBC2563AE648}" destId="{BCFA8D88-011A-5341-BAFD-8E577B3A1B87}" srcOrd="21" destOrd="0" presId="urn:microsoft.com/office/officeart/2008/layout/CircleAccentTimeline"/>
    <dgm:cxn modelId="{28DA7DF5-D564-7A43-BA84-E4D271EF595D}" type="presParOf" srcId="{2F9A90F5-DB0C-F549-B5D7-CBC2563AE648}" destId="{9929CFF9-0462-0B42-B5FF-196BF786A486}" srcOrd="22" destOrd="0" presId="urn:microsoft.com/office/officeart/2008/layout/CircleAccentTimeline"/>
    <dgm:cxn modelId="{EDE61222-0C7E-1F4A-A0C4-779DDB6CDAB9}" type="presParOf" srcId="{9929CFF9-0462-0B42-B5FF-196BF786A486}" destId="{558CE8DA-E49B-F241-AC83-52DEFD60544C}" srcOrd="0" destOrd="0" presId="urn:microsoft.com/office/officeart/2008/layout/CircleAccentTimeline"/>
    <dgm:cxn modelId="{E4A19615-6E75-0A4E-A01F-4570A7DF15B1}" type="presParOf" srcId="{9929CFF9-0462-0B42-B5FF-196BF786A486}" destId="{CF914887-0E29-A146-A06E-807084B01E7D}" srcOrd="1" destOrd="0" presId="urn:microsoft.com/office/officeart/2008/layout/CircleAccentTimeline"/>
    <dgm:cxn modelId="{2AC3938D-AB05-9F4C-94BF-973DFED67998}" type="presParOf" srcId="{9929CFF9-0462-0B42-B5FF-196BF786A486}" destId="{FE8C07AA-2BAB-9C4F-9BC9-729F0C937035}" srcOrd="2" destOrd="0" presId="urn:microsoft.com/office/officeart/2008/layout/CircleAccentTimeline"/>
    <dgm:cxn modelId="{B9F0C3B7-8FE0-FC4C-8311-1E5E1F90681A}" type="presParOf" srcId="{2F9A90F5-DB0C-F549-B5D7-CBC2563AE648}" destId="{12E7E9CF-276B-5942-932B-9828366E763D}" srcOrd="23" destOrd="0" presId="urn:microsoft.com/office/officeart/2008/layout/CircleAccentTimeline"/>
    <dgm:cxn modelId="{65B2F7CC-FCFD-AE4B-990D-2EB3B892361B}" type="presParOf" srcId="{2F9A90F5-DB0C-F549-B5D7-CBC2563AE648}" destId="{43396E1C-C17E-454F-9C26-89C5375B323D}" srcOrd="24" destOrd="0" presId="urn:microsoft.com/office/officeart/2008/layout/CircleAccentTimeline"/>
    <dgm:cxn modelId="{82299830-A6E2-624D-AFF0-19A98AA81EE3}" type="presParOf" srcId="{2F9A90F5-DB0C-F549-B5D7-CBC2563AE648}" destId="{2680D685-8AD5-9641-8B35-EC8EC34DE5E5}" srcOrd="25" destOrd="0" presId="urn:microsoft.com/office/officeart/2008/layout/CircleAccentTimeline"/>
    <dgm:cxn modelId="{9F3541D8-5DAF-EF4F-8BDB-59DF2AEC149F}" type="presParOf" srcId="{2F9A90F5-DB0C-F549-B5D7-CBC2563AE648}" destId="{CDFE692B-73AB-5A43-8B29-B8D4DE25D047}" srcOrd="26" destOrd="0" presId="urn:microsoft.com/office/officeart/2008/layout/CircleAccentTimeline"/>
    <dgm:cxn modelId="{E6FF0066-C954-774F-923E-1D5805FA9D39}" type="presParOf" srcId="{CDFE692B-73AB-5A43-8B29-B8D4DE25D047}" destId="{2A26FEB8-3B31-D644-95A1-DFEB22610D7E}" srcOrd="0" destOrd="0" presId="urn:microsoft.com/office/officeart/2008/layout/CircleAccentTimeline"/>
    <dgm:cxn modelId="{C7A7BFA6-5279-5F4C-88D5-7215A14BD962}" type="presParOf" srcId="{CDFE692B-73AB-5A43-8B29-B8D4DE25D047}" destId="{E83AF532-25BE-C04F-ADD7-9253733DE67C}" srcOrd="1" destOrd="0" presId="urn:microsoft.com/office/officeart/2008/layout/CircleAccentTimeline"/>
    <dgm:cxn modelId="{6E7066F8-605B-CE4D-8DB1-0C28CB97A386}" type="presParOf" srcId="{CDFE692B-73AB-5A43-8B29-B8D4DE25D047}" destId="{FFF3F4EA-B4EB-EC44-8211-DCA548A1C795}" srcOrd="2" destOrd="0" presId="urn:microsoft.com/office/officeart/2008/layout/CircleAccentTimeline"/>
    <dgm:cxn modelId="{020F680F-AAC2-7642-A7A8-C5146D61EDE3}" type="presParOf" srcId="{2F9A90F5-DB0C-F549-B5D7-CBC2563AE648}" destId="{DEAD0A50-7E08-B746-94D8-8E474E41CA39}" srcOrd="27" destOrd="0" presId="urn:microsoft.com/office/officeart/2008/layout/CircleAccentTimeline"/>
    <dgm:cxn modelId="{237E746A-6129-3D45-BDB6-AE8FB2CB0328}" type="presParOf" srcId="{2F9A90F5-DB0C-F549-B5D7-CBC2563AE648}" destId="{D1903ACB-DB37-3E48-B9C9-D8819D6E487D}" srcOrd="28" destOrd="0" presId="urn:microsoft.com/office/officeart/2008/layout/CircleAccentTimeline"/>
    <dgm:cxn modelId="{8BE4A01E-AE27-5646-9333-80046FE8E9A2}" type="presParOf" srcId="{2F9A90F5-DB0C-F549-B5D7-CBC2563AE648}" destId="{78FCE6B4-928F-B142-BA48-1ABD2C361DB8}" srcOrd="29" destOrd="0" presId="urn:microsoft.com/office/officeart/2008/layout/CircleAccentTimeline"/>
    <dgm:cxn modelId="{A3E9A125-A0CB-304C-8778-2526F28BAD88}" type="presParOf" srcId="{2F9A90F5-DB0C-F549-B5D7-CBC2563AE648}" destId="{754B7F57-127D-504C-B63E-FFA31BE234D8}" srcOrd="30" destOrd="0" presId="urn:microsoft.com/office/officeart/2008/layout/CircleAccentTimeline"/>
    <dgm:cxn modelId="{06AC15CF-AC0B-1E4B-8C07-DA7C704C297D}" type="presParOf" srcId="{754B7F57-127D-504C-B63E-FFA31BE234D8}" destId="{0A2146B4-B7DF-CF43-B32D-DA12E3014290}" srcOrd="0" destOrd="0" presId="urn:microsoft.com/office/officeart/2008/layout/CircleAccentTimeline"/>
    <dgm:cxn modelId="{F60D5AD0-CA24-584C-8F7B-8A9D400FF4D0}" type="presParOf" srcId="{754B7F57-127D-504C-B63E-FFA31BE234D8}" destId="{B3540F59-C278-8B4D-B2BA-B67C05CC2C6A}" srcOrd="1" destOrd="0" presId="urn:microsoft.com/office/officeart/2008/layout/CircleAccentTimeline"/>
    <dgm:cxn modelId="{22A6CFFF-F944-4B44-8101-1DF15EECDA9F}" type="presParOf" srcId="{754B7F57-127D-504C-B63E-FFA31BE234D8}" destId="{BEA16C01-E5BB-C24F-9B7A-757F27904A9D}" srcOrd="2" destOrd="0" presId="urn:microsoft.com/office/officeart/2008/layout/CircleAccentTimeline"/>
    <dgm:cxn modelId="{6616966C-40E0-3849-86AB-48F6F59EEBDE}" type="presParOf" srcId="{2F9A90F5-DB0C-F549-B5D7-CBC2563AE648}" destId="{F83EB7DD-0D60-7441-B280-6F94F3A430BD}" srcOrd="31" destOrd="0" presId="urn:microsoft.com/office/officeart/2008/layout/CircleAccentTimeline"/>
    <dgm:cxn modelId="{FF93A25C-1EB2-D541-A652-4D0364C72895}" type="presParOf" srcId="{2F9A90F5-DB0C-F549-B5D7-CBC2563AE648}" destId="{1B2FD11B-3421-3C43-BF15-E63D73046C59}" srcOrd="32" destOrd="0" presId="urn:microsoft.com/office/officeart/2008/layout/CircleAccentTimeline"/>
    <dgm:cxn modelId="{87050650-9359-2F4C-926D-D462B7ED0973}" type="presParOf" srcId="{2F9A90F5-DB0C-F549-B5D7-CBC2563AE648}" destId="{F359D01A-60AE-1B4D-901C-CAD51B9146C6}" srcOrd="33" destOrd="0" presId="urn:microsoft.com/office/officeart/2008/layout/CircleAccentTimeline"/>
    <dgm:cxn modelId="{786DC6B2-E7EF-854B-900A-47C2604378C3}" type="presParOf" srcId="{2F9A90F5-DB0C-F549-B5D7-CBC2563AE648}" destId="{4083DC51-81D0-D54A-B083-D17C90592AF0}" srcOrd="34" destOrd="0" presId="urn:microsoft.com/office/officeart/2008/layout/CircleAccentTimeline"/>
    <dgm:cxn modelId="{75B8506E-2330-8146-BFE9-0EA9C03DFCD2}" type="presParOf" srcId="{4083DC51-81D0-D54A-B083-D17C90592AF0}" destId="{B080D619-AFDC-6749-ABE8-B7B50FA7B868}" srcOrd="0" destOrd="0" presId="urn:microsoft.com/office/officeart/2008/layout/CircleAccentTimeline"/>
    <dgm:cxn modelId="{B51A9BFE-8730-744A-A427-31B197E2E208}" type="presParOf" srcId="{4083DC51-81D0-D54A-B083-D17C90592AF0}" destId="{0BD5CEBA-AAC3-D441-8DFD-55FC2EBE5140}" srcOrd="1" destOrd="0" presId="urn:microsoft.com/office/officeart/2008/layout/CircleAccentTimeline"/>
    <dgm:cxn modelId="{5AE5F261-2F3D-5442-8643-AD6D43813A75}" type="presParOf" srcId="{4083DC51-81D0-D54A-B083-D17C90592AF0}" destId="{48BEFD3C-6E09-7346-8642-FC3A1025B9E8}" srcOrd="2" destOrd="0" presId="urn:microsoft.com/office/officeart/2008/layout/CircleAccentTimeline"/>
    <dgm:cxn modelId="{9C478FB4-5FE5-9B4B-A1D1-8B24BD9753E1}" type="presParOf" srcId="{2F9A90F5-DB0C-F549-B5D7-CBC2563AE648}" destId="{E4C78879-E4F7-D84D-BC06-0AC9D7C8D729}" srcOrd="35" destOrd="0" presId="urn:microsoft.com/office/officeart/2008/layout/CircleAccentTimeline"/>
    <dgm:cxn modelId="{DCA7A764-7410-A942-8678-318524A951E4}" type="presParOf" srcId="{2F9A90F5-DB0C-F549-B5D7-CBC2563AE648}" destId="{38670CA5-95B3-BA44-A64D-D6978BE0ACFE}" srcOrd="3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78759C-34EA-234A-A925-1441BB8913F2}" type="doc">
      <dgm:prSet loTypeId="urn:microsoft.com/office/officeart/2005/8/layout/lProcess3" loCatId="" qsTypeId="urn:microsoft.com/office/officeart/2005/8/quickstyle/3D2" qsCatId="3D" csTypeId="urn:microsoft.com/office/officeart/2005/8/colors/colorful1#21" csCatId="colorful" phldr="1"/>
      <dgm:spPr/>
      <dgm:t>
        <a:bodyPr/>
        <a:lstStyle/>
        <a:p>
          <a:endParaRPr lang="zh-TW" altLang="en-US"/>
        </a:p>
      </dgm:t>
    </dgm:pt>
    <dgm:pt modelId="{CA26BEA1-3E71-4343-B1B9-72A4EE0F0B9E}">
      <dgm:prSet phldrT="[文字]" custT="1"/>
      <dgm:spPr/>
      <dgm:t>
        <a:bodyPr/>
        <a:lstStyle/>
        <a:p>
          <a:r>
            <a:rPr lang="zh-TW" altLang="en-US" sz="2800" dirty="0" smtClean="0"/>
            <a:t>初次見面</a:t>
          </a:r>
        </a:p>
      </dgm:t>
    </dgm:pt>
    <dgm:pt modelId="{066AF97B-51DE-3049-8909-0ADB7453443F}" type="parTrans" cxnId="{F99FD41F-FE4A-B641-ABB1-3AF909FE378D}">
      <dgm:prSet/>
      <dgm:spPr/>
      <dgm:t>
        <a:bodyPr/>
        <a:lstStyle/>
        <a:p>
          <a:endParaRPr lang="zh-TW" altLang="en-US"/>
        </a:p>
      </dgm:t>
    </dgm:pt>
    <dgm:pt modelId="{ECB3FD56-2010-B94B-A70A-5EC9AA810850}" type="sibTrans" cxnId="{F99FD41F-FE4A-B641-ABB1-3AF909FE378D}">
      <dgm:prSet/>
      <dgm:spPr/>
      <dgm:t>
        <a:bodyPr/>
        <a:lstStyle/>
        <a:p>
          <a:endParaRPr lang="zh-TW" altLang="en-US"/>
        </a:p>
      </dgm:t>
    </dgm:pt>
    <dgm:pt modelId="{B1FB51A9-61AC-CA4F-912F-8DE7AE1D5440}">
      <dgm:prSet phldrT="[文字]"/>
      <dgm:spPr/>
      <dgm:t>
        <a:bodyPr/>
        <a:lstStyle/>
        <a:p>
          <a:r>
            <a:rPr lang="zh-TW" altLang="en-US" dirty="0" smtClean="0"/>
            <a:t>媒合會</a:t>
          </a:r>
          <a:endParaRPr lang="zh-TW" altLang="en-US" dirty="0"/>
        </a:p>
      </dgm:t>
    </dgm:pt>
    <dgm:pt modelId="{435F84B7-DC09-E24D-A8AF-42FFAEBC6C7F}" type="parTrans" cxnId="{BF0A3838-9839-D840-8BDA-DABDA37DD80C}">
      <dgm:prSet/>
      <dgm:spPr/>
      <dgm:t>
        <a:bodyPr/>
        <a:lstStyle/>
        <a:p>
          <a:endParaRPr lang="zh-TW" altLang="en-US"/>
        </a:p>
      </dgm:t>
    </dgm:pt>
    <dgm:pt modelId="{F1721005-FB21-8744-8E9F-8F5C9DE14962}" type="sibTrans" cxnId="{BF0A3838-9839-D840-8BDA-DABDA37DD80C}">
      <dgm:prSet/>
      <dgm:spPr/>
      <dgm:t>
        <a:bodyPr/>
        <a:lstStyle/>
        <a:p>
          <a:endParaRPr lang="zh-TW" altLang="en-US"/>
        </a:p>
      </dgm:t>
    </dgm:pt>
    <dgm:pt modelId="{91C5F59A-0D02-1042-BB4D-BB7642DE59D8}">
      <dgm:prSet phldrT="[文字]"/>
      <dgm:spPr/>
      <dgm:t>
        <a:bodyPr/>
        <a:lstStyle/>
        <a:p>
          <a:r>
            <a:rPr lang="zh-TW" altLang="en-US" dirty="0" smtClean="0"/>
            <a:t>偶遇</a:t>
          </a:r>
          <a:endParaRPr lang="zh-TW" altLang="en-US" dirty="0"/>
        </a:p>
      </dgm:t>
    </dgm:pt>
    <dgm:pt modelId="{433EAD50-86E2-AB47-861E-DEAA2D8C64CF}" type="parTrans" cxnId="{4FF8A4CA-B559-334B-AB69-015EE569C4E2}">
      <dgm:prSet/>
      <dgm:spPr/>
      <dgm:t>
        <a:bodyPr/>
        <a:lstStyle/>
        <a:p>
          <a:endParaRPr lang="zh-TW" altLang="en-US"/>
        </a:p>
      </dgm:t>
    </dgm:pt>
    <dgm:pt modelId="{C5BC755B-10C1-6B4B-B1C9-3C79612B9880}" type="sibTrans" cxnId="{4FF8A4CA-B559-334B-AB69-015EE569C4E2}">
      <dgm:prSet/>
      <dgm:spPr/>
      <dgm:t>
        <a:bodyPr/>
        <a:lstStyle/>
        <a:p>
          <a:endParaRPr lang="zh-TW" altLang="en-US"/>
        </a:p>
      </dgm:t>
    </dgm:pt>
    <dgm:pt modelId="{95C03B63-A442-4A48-ACF3-55BC5DEE4B03}">
      <dgm:prSet phldrT="[文字]" custT="1"/>
      <dgm:spPr/>
      <dgm:t>
        <a:bodyPr/>
        <a:lstStyle/>
        <a:p>
          <a:r>
            <a:rPr lang="zh-TW" altLang="en-US" sz="2800" dirty="0" smtClean="0"/>
            <a:t>審查評估</a:t>
          </a:r>
          <a:endParaRPr lang="zh-TW" altLang="en-US" sz="2800" dirty="0"/>
        </a:p>
      </dgm:t>
    </dgm:pt>
    <dgm:pt modelId="{169E895A-764F-024B-9357-E29BA9624401}" type="parTrans" cxnId="{0F253EB7-E95F-0F4B-9923-E309B4623A1D}">
      <dgm:prSet/>
      <dgm:spPr/>
      <dgm:t>
        <a:bodyPr/>
        <a:lstStyle/>
        <a:p>
          <a:endParaRPr lang="zh-TW" altLang="en-US"/>
        </a:p>
      </dgm:t>
    </dgm:pt>
    <dgm:pt modelId="{4227DDC8-EFC1-0143-9534-703D04213C4B}" type="sibTrans" cxnId="{0F253EB7-E95F-0F4B-9923-E309B4623A1D}">
      <dgm:prSet/>
      <dgm:spPr/>
      <dgm:t>
        <a:bodyPr/>
        <a:lstStyle/>
        <a:p>
          <a:endParaRPr lang="zh-TW" altLang="en-US"/>
        </a:p>
      </dgm:t>
    </dgm:pt>
    <dgm:pt modelId="{384697D1-084A-2348-9398-CFFD8145ACBC}">
      <dgm:prSet phldrT="[文字]"/>
      <dgm:spPr/>
      <dgm:t>
        <a:bodyPr/>
        <a:lstStyle/>
        <a:p>
          <a:r>
            <a:rPr lang="zh-TW" altLang="en-US" dirty="0" smtClean="0"/>
            <a:t>投資評估</a:t>
          </a:r>
          <a:endParaRPr lang="zh-TW" altLang="en-US" dirty="0"/>
        </a:p>
      </dgm:t>
    </dgm:pt>
    <dgm:pt modelId="{BAF45169-2E98-5E4F-80D7-0EDDD6C067A7}" type="parTrans" cxnId="{19674F7F-8623-2C4F-9080-86E05612A6C7}">
      <dgm:prSet/>
      <dgm:spPr/>
      <dgm:t>
        <a:bodyPr/>
        <a:lstStyle/>
        <a:p>
          <a:endParaRPr lang="zh-TW" altLang="en-US"/>
        </a:p>
      </dgm:t>
    </dgm:pt>
    <dgm:pt modelId="{85D6FE40-FA17-A54D-B82E-65450DA66D7C}" type="sibTrans" cxnId="{19674F7F-8623-2C4F-9080-86E05612A6C7}">
      <dgm:prSet/>
      <dgm:spPr/>
      <dgm:t>
        <a:bodyPr/>
        <a:lstStyle/>
        <a:p>
          <a:endParaRPr lang="zh-TW" altLang="en-US"/>
        </a:p>
      </dgm:t>
    </dgm:pt>
    <dgm:pt modelId="{2BB38085-E402-AC4C-A5CC-8EFFED1D1912}">
      <dgm:prSet phldrT="[文字]"/>
      <dgm:spPr/>
      <dgm:t>
        <a:bodyPr/>
        <a:lstStyle/>
        <a:p>
          <a:r>
            <a:rPr lang="zh-TW" altLang="en-US" dirty="0" smtClean="0"/>
            <a:t>申請案評審</a:t>
          </a:r>
          <a:endParaRPr lang="zh-TW" altLang="en-US" dirty="0"/>
        </a:p>
      </dgm:t>
    </dgm:pt>
    <dgm:pt modelId="{7555AB65-3B17-704F-A389-6ED251E949C6}" type="parTrans" cxnId="{EAE15D82-D6FA-4A4A-8A48-F3FA53ACDB52}">
      <dgm:prSet/>
      <dgm:spPr/>
      <dgm:t>
        <a:bodyPr/>
        <a:lstStyle/>
        <a:p>
          <a:endParaRPr lang="zh-TW" altLang="en-US"/>
        </a:p>
      </dgm:t>
    </dgm:pt>
    <dgm:pt modelId="{014BD497-B79E-C74B-8D86-A8A8BD162B36}" type="sibTrans" cxnId="{EAE15D82-D6FA-4A4A-8A48-F3FA53ACDB52}">
      <dgm:prSet/>
      <dgm:spPr/>
      <dgm:t>
        <a:bodyPr/>
        <a:lstStyle/>
        <a:p>
          <a:endParaRPr lang="zh-TW" altLang="en-US"/>
        </a:p>
      </dgm:t>
    </dgm:pt>
    <dgm:pt modelId="{B96EED0E-5AF5-2042-BD66-ABD2A5F04D84}">
      <dgm:prSet phldrT="[文字]" custT="1"/>
      <dgm:spPr/>
      <dgm:t>
        <a:bodyPr/>
        <a:lstStyle/>
        <a:p>
          <a:r>
            <a:rPr lang="zh-TW" altLang="en-US" sz="2800" dirty="0" smtClean="0"/>
            <a:t>定期報告</a:t>
          </a:r>
          <a:endParaRPr lang="zh-TW" altLang="en-US" sz="2800" dirty="0"/>
        </a:p>
      </dgm:t>
    </dgm:pt>
    <dgm:pt modelId="{CEB5251A-6F9B-8147-BA81-85CBAC416341}" type="parTrans" cxnId="{C9910518-F53A-A440-B2B5-77ED31626ED2}">
      <dgm:prSet/>
      <dgm:spPr/>
      <dgm:t>
        <a:bodyPr/>
        <a:lstStyle/>
        <a:p>
          <a:endParaRPr lang="zh-TW" altLang="en-US"/>
        </a:p>
      </dgm:t>
    </dgm:pt>
    <dgm:pt modelId="{B1A4CD07-8FD7-314B-8E6B-E70C0B832831}" type="sibTrans" cxnId="{C9910518-F53A-A440-B2B5-77ED31626ED2}">
      <dgm:prSet/>
      <dgm:spPr/>
      <dgm:t>
        <a:bodyPr/>
        <a:lstStyle/>
        <a:p>
          <a:endParaRPr lang="zh-TW" altLang="en-US"/>
        </a:p>
      </dgm:t>
    </dgm:pt>
    <dgm:pt modelId="{D8D03D45-EBB6-5E4C-BFA6-08224D8F74EF}">
      <dgm:prSet phldrT="[文字]"/>
      <dgm:spPr/>
      <dgm:t>
        <a:bodyPr/>
        <a:lstStyle/>
        <a:p>
          <a:r>
            <a:rPr lang="zh-TW" altLang="en-US" dirty="0" smtClean="0"/>
            <a:t>公司季報</a:t>
          </a:r>
          <a:endParaRPr lang="zh-TW" altLang="en-US" dirty="0"/>
        </a:p>
      </dgm:t>
    </dgm:pt>
    <dgm:pt modelId="{235BB047-A612-5146-B664-4A2CF65BAD30}" type="parTrans" cxnId="{D0C9EE8F-CA57-7547-9090-6D2C8E873CAC}">
      <dgm:prSet/>
      <dgm:spPr/>
      <dgm:t>
        <a:bodyPr/>
        <a:lstStyle/>
        <a:p>
          <a:endParaRPr lang="zh-TW" altLang="en-US"/>
        </a:p>
      </dgm:t>
    </dgm:pt>
    <dgm:pt modelId="{9635FE8B-0B7A-6E45-8849-83ECF7EDE2A0}" type="sibTrans" cxnId="{D0C9EE8F-CA57-7547-9090-6D2C8E873CAC}">
      <dgm:prSet/>
      <dgm:spPr/>
      <dgm:t>
        <a:bodyPr/>
        <a:lstStyle/>
        <a:p>
          <a:endParaRPr lang="zh-TW" altLang="en-US"/>
        </a:p>
      </dgm:t>
    </dgm:pt>
    <dgm:pt modelId="{07A225C4-52E6-E04B-B03B-7051B8321958}">
      <dgm:prSet phldrT="[文字]"/>
      <dgm:spPr/>
      <dgm:t>
        <a:bodyPr/>
        <a:lstStyle/>
        <a:p>
          <a:r>
            <a:rPr lang="zh-TW" altLang="en-US" dirty="0" smtClean="0"/>
            <a:t>期中期末審查</a:t>
          </a:r>
          <a:endParaRPr lang="zh-TW" altLang="en-US" dirty="0"/>
        </a:p>
      </dgm:t>
    </dgm:pt>
    <dgm:pt modelId="{9EA23AB7-CBC2-E84B-8DC5-2F0C23C53676}" type="parTrans" cxnId="{B9D4F6AA-589F-0642-8B7F-E64C142E9FF6}">
      <dgm:prSet/>
      <dgm:spPr/>
      <dgm:t>
        <a:bodyPr/>
        <a:lstStyle/>
        <a:p>
          <a:endParaRPr lang="zh-TW" altLang="en-US"/>
        </a:p>
      </dgm:t>
    </dgm:pt>
    <dgm:pt modelId="{A84B612F-3845-8F45-BC23-8F9591289CB6}" type="sibTrans" cxnId="{B9D4F6AA-589F-0642-8B7F-E64C142E9FF6}">
      <dgm:prSet/>
      <dgm:spPr/>
      <dgm:t>
        <a:bodyPr/>
        <a:lstStyle/>
        <a:p>
          <a:endParaRPr lang="zh-TW" altLang="en-US"/>
        </a:p>
      </dgm:t>
    </dgm:pt>
    <dgm:pt modelId="{3D569D9E-82EB-3E49-BB0F-4D19449A8668}">
      <dgm:prSet phldrT="[文字]"/>
      <dgm:spPr/>
      <dgm:t>
        <a:bodyPr/>
        <a:lstStyle/>
        <a:p>
          <a:r>
            <a:rPr lang="zh-TW" altLang="en-US" dirty="0" smtClean="0"/>
            <a:t>項目路演</a:t>
          </a:r>
          <a:endParaRPr lang="zh-TW" altLang="en-US" dirty="0"/>
        </a:p>
      </dgm:t>
    </dgm:pt>
    <dgm:pt modelId="{FBEC9918-71A2-3744-AA8B-7A631327EFC1}" type="parTrans" cxnId="{A8B7033E-545B-3B41-B28E-A1E46D17D031}">
      <dgm:prSet/>
      <dgm:spPr/>
      <dgm:t>
        <a:bodyPr/>
        <a:lstStyle/>
        <a:p>
          <a:endParaRPr lang="zh-TW" altLang="en-US"/>
        </a:p>
      </dgm:t>
    </dgm:pt>
    <dgm:pt modelId="{F1E1B39B-0AD1-2045-A386-02A92B63C9D8}" type="sibTrans" cxnId="{A8B7033E-545B-3B41-B28E-A1E46D17D031}">
      <dgm:prSet/>
      <dgm:spPr/>
      <dgm:t>
        <a:bodyPr/>
        <a:lstStyle/>
        <a:p>
          <a:endParaRPr lang="zh-TW" altLang="en-US"/>
        </a:p>
      </dgm:t>
    </dgm:pt>
    <dgm:pt modelId="{DE235241-4D44-8144-A67B-73F9A3FE2272}">
      <dgm:prSet phldrT="[文字]"/>
      <dgm:spPr/>
      <dgm:t>
        <a:bodyPr/>
        <a:lstStyle/>
        <a:p>
          <a:r>
            <a:rPr lang="zh-TW" altLang="en-US" dirty="0" smtClean="0"/>
            <a:t>股東會</a:t>
          </a:r>
          <a:endParaRPr lang="zh-TW" altLang="en-US" dirty="0"/>
        </a:p>
      </dgm:t>
    </dgm:pt>
    <dgm:pt modelId="{7F18D6BC-36E4-4F40-B012-036F2A48385A}" type="parTrans" cxnId="{396908F6-FFED-594B-922C-678B9C585720}">
      <dgm:prSet/>
      <dgm:spPr/>
      <dgm:t>
        <a:bodyPr/>
        <a:lstStyle/>
        <a:p>
          <a:endParaRPr lang="zh-TW" altLang="en-US"/>
        </a:p>
      </dgm:t>
    </dgm:pt>
    <dgm:pt modelId="{BAC55461-997F-AD4F-876D-CD7E63152741}" type="sibTrans" cxnId="{396908F6-FFED-594B-922C-678B9C585720}">
      <dgm:prSet/>
      <dgm:spPr/>
      <dgm:t>
        <a:bodyPr/>
        <a:lstStyle/>
        <a:p>
          <a:endParaRPr lang="zh-TW" altLang="en-US"/>
        </a:p>
      </dgm:t>
    </dgm:pt>
    <dgm:pt modelId="{F5647D2A-DDC5-F04C-A2AE-CA78D4F241D5}">
      <dgm:prSet phldrT="[文字]" custT="1"/>
      <dgm:spPr/>
      <dgm:t>
        <a:bodyPr/>
        <a:lstStyle/>
        <a:p>
          <a:r>
            <a:rPr lang="zh-TW" altLang="en-US" sz="2800" dirty="0" smtClean="0"/>
            <a:t>內部會議</a:t>
          </a:r>
          <a:endParaRPr lang="zh-TW" altLang="en-US" sz="2800" dirty="0"/>
        </a:p>
      </dgm:t>
    </dgm:pt>
    <dgm:pt modelId="{22A3E87A-D354-6C4F-AC51-90005880EB01}" type="parTrans" cxnId="{584C6C5C-8258-4546-ACF2-CF8949F2179A}">
      <dgm:prSet/>
      <dgm:spPr/>
      <dgm:t>
        <a:bodyPr/>
        <a:lstStyle/>
        <a:p>
          <a:endParaRPr lang="zh-TW" altLang="en-US"/>
        </a:p>
      </dgm:t>
    </dgm:pt>
    <dgm:pt modelId="{87AAAB4F-E9E9-B243-9A31-ACDB6E404EA9}" type="sibTrans" cxnId="{584C6C5C-8258-4546-ACF2-CF8949F2179A}">
      <dgm:prSet/>
      <dgm:spPr/>
      <dgm:t>
        <a:bodyPr/>
        <a:lstStyle/>
        <a:p>
          <a:endParaRPr lang="zh-TW" altLang="en-US"/>
        </a:p>
      </dgm:t>
    </dgm:pt>
    <dgm:pt modelId="{FB6F126D-AAE1-DE42-9F48-A5A32A497D28}">
      <dgm:prSet phldrT="[文字]"/>
      <dgm:spPr/>
      <dgm:t>
        <a:bodyPr/>
        <a:lstStyle/>
        <a:p>
          <a:r>
            <a:rPr lang="zh-TW" altLang="en-US" dirty="0" smtClean="0"/>
            <a:t>經營會議</a:t>
          </a:r>
          <a:endParaRPr lang="zh-TW" altLang="en-US" dirty="0"/>
        </a:p>
      </dgm:t>
    </dgm:pt>
    <dgm:pt modelId="{A6C98FBE-3643-884A-AB66-B3624DE72424}" type="parTrans" cxnId="{5ED2D26A-ADFF-AF48-B262-2BA4A183DC60}">
      <dgm:prSet/>
      <dgm:spPr/>
      <dgm:t>
        <a:bodyPr/>
        <a:lstStyle/>
        <a:p>
          <a:endParaRPr lang="zh-TW" altLang="en-US"/>
        </a:p>
      </dgm:t>
    </dgm:pt>
    <dgm:pt modelId="{F03066E2-8B89-1248-A5B3-DF6AE8A29184}" type="sibTrans" cxnId="{5ED2D26A-ADFF-AF48-B262-2BA4A183DC60}">
      <dgm:prSet/>
      <dgm:spPr/>
      <dgm:t>
        <a:bodyPr/>
        <a:lstStyle/>
        <a:p>
          <a:endParaRPr lang="zh-TW" altLang="en-US"/>
        </a:p>
      </dgm:t>
    </dgm:pt>
    <dgm:pt modelId="{08097D4E-3210-0944-8E57-7B2190A262D6}">
      <dgm:prSet phldrT="[文字]"/>
      <dgm:spPr/>
      <dgm:t>
        <a:bodyPr/>
        <a:lstStyle/>
        <a:p>
          <a:r>
            <a:rPr lang="zh-TW" altLang="en-US" dirty="0" smtClean="0"/>
            <a:t>決策會議</a:t>
          </a:r>
          <a:endParaRPr lang="zh-TW" altLang="en-US" dirty="0"/>
        </a:p>
      </dgm:t>
    </dgm:pt>
    <dgm:pt modelId="{D514178A-709D-FB4F-AF5C-EB9419F1E890}" type="parTrans" cxnId="{EB542F86-89BB-3E48-B892-AC14E7054900}">
      <dgm:prSet/>
      <dgm:spPr/>
      <dgm:t>
        <a:bodyPr/>
        <a:lstStyle/>
        <a:p>
          <a:endParaRPr lang="zh-TW" altLang="en-US"/>
        </a:p>
      </dgm:t>
    </dgm:pt>
    <dgm:pt modelId="{1779F543-5FE4-734E-9906-26A5C56D4CEF}" type="sibTrans" cxnId="{EB542F86-89BB-3E48-B892-AC14E7054900}">
      <dgm:prSet/>
      <dgm:spPr/>
      <dgm:t>
        <a:bodyPr/>
        <a:lstStyle/>
        <a:p>
          <a:endParaRPr lang="zh-TW" altLang="en-US"/>
        </a:p>
      </dgm:t>
    </dgm:pt>
    <dgm:pt modelId="{10EC43C4-1790-2D48-BF7E-B9B82F41F223}" type="pres">
      <dgm:prSet presAssocID="{EB78759C-34EA-234A-A925-1441BB8913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B1B3FC4-ED87-EE45-95E3-E4ED283C5D66}" type="pres">
      <dgm:prSet presAssocID="{CA26BEA1-3E71-4343-B1B9-72A4EE0F0B9E}" presName="horFlow" presStyleCnt="0"/>
      <dgm:spPr/>
    </dgm:pt>
    <dgm:pt modelId="{F52975D0-783F-6043-9DD0-3A3CF123EB98}" type="pres">
      <dgm:prSet presAssocID="{CA26BEA1-3E71-4343-B1B9-72A4EE0F0B9E}" presName="bigChev" presStyleLbl="node1" presStyleIdx="0" presStyleCnt="4"/>
      <dgm:spPr/>
      <dgm:t>
        <a:bodyPr/>
        <a:lstStyle/>
        <a:p>
          <a:endParaRPr lang="zh-TW" altLang="en-US"/>
        </a:p>
      </dgm:t>
    </dgm:pt>
    <dgm:pt modelId="{9D060FCA-1291-4D45-B655-DAC208AC75BD}" type="pres">
      <dgm:prSet presAssocID="{435F84B7-DC09-E24D-A8AF-42FFAEBC6C7F}" presName="parTrans" presStyleCnt="0"/>
      <dgm:spPr/>
    </dgm:pt>
    <dgm:pt modelId="{B207E5E9-837D-1A42-96A9-3BD1AEDB0B83}" type="pres">
      <dgm:prSet presAssocID="{B1FB51A9-61AC-CA4F-912F-8DE7AE1D5440}" presName="node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AC3712-7CD5-2D46-B138-EA977C8E769C}" type="pres">
      <dgm:prSet presAssocID="{F1721005-FB21-8744-8E9F-8F5C9DE14962}" presName="sibTrans" presStyleCnt="0"/>
      <dgm:spPr/>
    </dgm:pt>
    <dgm:pt modelId="{4D852603-0C44-0A44-B596-401C3BBE37B0}" type="pres">
      <dgm:prSet presAssocID="{91C5F59A-0D02-1042-BB4D-BB7642DE59D8}" presName="node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DF6BA7-B632-4E40-ACC2-21A0D0F89733}" type="pres">
      <dgm:prSet presAssocID="{C5BC755B-10C1-6B4B-B1C9-3C79612B9880}" presName="sibTrans" presStyleCnt="0"/>
      <dgm:spPr/>
    </dgm:pt>
    <dgm:pt modelId="{41ABF7FE-800F-8143-9131-7E75D9BB994E}" type="pres">
      <dgm:prSet presAssocID="{3D569D9E-82EB-3E49-BB0F-4D19449A8668}" presName="node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9EC712-7824-3348-8A23-43010A7C3B95}" type="pres">
      <dgm:prSet presAssocID="{CA26BEA1-3E71-4343-B1B9-72A4EE0F0B9E}" presName="vSp" presStyleCnt="0"/>
      <dgm:spPr/>
    </dgm:pt>
    <dgm:pt modelId="{FFB6C37C-5B63-7D44-AF34-78F1CBC5AD9C}" type="pres">
      <dgm:prSet presAssocID="{95C03B63-A442-4A48-ACF3-55BC5DEE4B03}" presName="horFlow" presStyleCnt="0"/>
      <dgm:spPr/>
    </dgm:pt>
    <dgm:pt modelId="{82CE63DA-BB8B-9040-8871-7C4378F6EA40}" type="pres">
      <dgm:prSet presAssocID="{95C03B63-A442-4A48-ACF3-55BC5DEE4B03}" presName="bigChev" presStyleLbl="node1" presStyleIdx="1" presStyleCnt="4"/>
      <dgm:spPr/>
      <dgm:t>
        <a:bodyPr/>
        <a:lstStyle/>
        <a:p>
          <a:endParaRPr lang="zh-TW" altLang="en-US"/>
        </a:p>
      </dgm:t>
    </dgm:pt>
    <dgm:pt modelId="{E0EA8D8D-AF41-1740-BE99-F530787D650D}" type="pres">
      <dgm:prSet presAssocID="{BAF45169-2E98-5E4F-80D7-0EDDD6C067A7}" presName="parTrans" presStyleCnt="0"/>
      <dgm:spPr/>
    </dgm:pt>
    <dgm:pt modelId="{5E18ED04-D383-C64A-A024-14121094543E}" type="pres">
      <dgm:prSet presAssocID="{384697D1-084A-2348-9398-CFFD8145ACBC}" presName="node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FB900-3ACD-7C4F-B5F4-99A5AA6A3534}" type="pres">
      <dgm:prSet presAssocID="{85D6FE40-FA17-A54D-B82E-65450DA66D7C}" presName="sibTrans" presStyleCnt="0"/>
      <dgm:spPr/>
    </dgm:pt>
    <dgm:pt modelId="{B31C352E-F5F1-6F49-8DC0-4500EFC72A1A}" type="pres">
      <dgm:prSet presAssocID="{2BB38085-E402-AC4C-A5CC-8EFFED1D1912}" presName="node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D26E52-161D-9B45-888C-AE1F2E62D0B2}" type="pres">
      <dgm:prSet presAssocID="{95C03B63-A442-4A48-ACF3-55BC5DEE4B03}" presName="vSp" presStyleCnt="0"/>
      <dgm:spPr/>
    </dgm:pt>
    <dgm:pt modelId="{C09C8FBC-AC33-3441-9973-64CB436AD6F4}" type="pres">
      <dgm:prSet presAssocID="{B96EED0E-5AF5-2042-BD66-ABD2A5F04D84}" presName="horFlow" presStyleCnt="0"/>
      <dgm:spPr/>
    </dgm:pt>
    <dgm:pt modelId="{DFD30A86-737F-7C47-82E4-F4F65C33CF2C}" type="pres">
      <dgm:prSet presAssocID="{B96EED0E-5AF5-2042-BD66-ABD2A5F04D84}" presName="bigChev" presStyleLbl="node1" presStyleIdx="2" presStyleCnt="4"/>
      <dgm:spPr/>
      <dgm:t>
        <a:bodyPr/>
        <a:lstStyle/>
        <a:p>
          <a:endParaRPr lang="zh-TW" altLang="en-US"/>
        </a:p>
      </dgm:t>
    </dgm:pt>
    <dgm:pt modelId="{76D4D83A-5DD0-8D47-83C2-F2384CE790D3}" type="pres">
      <dgm:prSet presAssocID="{235BB047-A612-5146-B664-4A2CF65BAD30}" presName="parTrans" presStyleCnt="0"/>
      <dgm:spPr/>
    </dgm:pt>
    <dgm:pt modelId="{BD842173-068E-E34C-8AF4-B1121978AACF}" type="pres">
      <dgm:prSet presAssocID="{D8D03D45-EBB6-5E4C-BFA6-08224D8F74EF}" presName="node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E204B7-C4C5-D348-9DD3-C7871FCE2E7C}" type="pres">
      <dgm:prSet presAssocID="{9635FE8B-0B7A-6E45-8849-83ECF7EDE2A0}" presName="sibTrans" presStyleCnt="0"/>
      <dgm:spPr/>
    </dgm:pt>
    <dgm:pt modelId="{B0DFC8A1-8E32-874D-A380-A6B34F31D63F}" type="pres">
      <dgm:prSet presAssocID="{07A225C4-52E6-E04B-B03B-7051B8321958}" presName="node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5F75FA-B0CD-814E-AB02-6384487B2AF5}" type="pres">
      <dgm:prSet presAssocID="{A84B612F-3845-8F45-BC23-8F9591289CB6}" presName="sibTrans" presStyleCnt="0"/>
      <dgm:spPr/>
    </dgm:pt>
    <dgm:pt modelId="{5B14A150-743B-D74A-9CE9-853720A3AB64}" type="pres">
      <dgm:prSet presAssocID="{DE235241-4D44-8144-A67B-73F9A3FE2272}" presName="node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116FFF-7FA9-C04D-BA2D-0215CCC1B1B6}" type="pres">
      <dgm:prSet presAssocID="{B96EED0E-5AF5-2042-BD66-ABD2A5F04D84}" presName="vSp" presStyleCnt="0"/>
      <dgm:spPr/>
    </dgm:pt>
    <dgm:pt modelId="{BA8AC4BE-8E45-014C-9184-A59216B24F9E}" type="pres">
      <dgm:prSet presAssocID="{F5647D2A-DDC5-F04C-A2AE-CA78D4F241D5}" presName="horFlow" presStyleCnt="0"/>
      <dgm:spPr/>
    </dgm:pt>
    <dgm:pt modelId="{87BFBD3F-7BED-2940-A6F7-2DC62723632E}" type="pres">
      <dgm:prSet presAssocID="{F5647D2A-DDC5-F04C-A2AE-CA78D4F241D5}" presName="bigChev" presStyleLbl="node1" presStyleIdx="3" presStyleCnt="4"/>
      <dgm:spPr/>
      <dgm:t>
        <a:bodyPr/>
        <a:lstStyle/>
        <a:p>
          <a:endParaRPr lang="zh-TW" altLang="en-US"/>
        </a:p>
      </dgm:t>
    </dgm:pt>
    <dgm:pt modelId="{F1EE7465-A726-534F-8114-54B8EE06010C}" type="pres">
      <dgm:prSet presAssocID="{A6C98FBE-3643-884A-AB66-B3624DE72424}" presName="parTrans" presStyleCnt="0"/>
      <dgm:spPr/>
    </dgm:pt>
    <dgm:pt modelId="{81C8CA5E-2295-1B48-9FF0-E2B9BDF87779}" type="pres">
      <dgm:prSet presAssocID="{FB6F126D-AAE1-DE42-9F48-A5A32A497D28}" presName="node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AC3A9C-D99F-3E44-BA05-D5C4360737BB}" type="pres">
      <dgm:prSet presAssocID="{F03066E2-8B89-1248-A5B3-DF6AE8A29184}" presName="sibTrans" presStyleCnt="0"/>
      <dgm:spPr/>
    </dgm:pt>
    <dgm:pt modelId="{2C0CD2B0-F4C3-A64F-96CB-6AF35486D25F}" type="pres">
      <dgm:prSet presAssocID="{08097D4E-3210-0944-8E57-7B2190A262D6}" presName="node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0A3838-9839-D840-8BDA-DABDA37DD80C}" srcId="{CA26BEA1-3E71-4343-B1B9-72A4EE0F0B9E}" destId="{B1FB51A9-61AC-CA4F-912F-8DE7AE1D5440}" srcOrd="0" destOrd="0" parTransId="{435F84B7-DC09-E24D-A8AF-42FFAEBC6C7F}" sibTransId="{F1721005-FB21-8744-8E9F-8F5C9DE14962}"/>
    <dgm:cxn modelId="{10A011B4-4D70-2041-AB31-18200AA8CA76}" type="presOf" srcId="{CA26BEA1-3E71-4343-B1B9-72A4EE0F0B9E}" destId="{F52975D0-783F-6043-9DD0-3A3CF123EB98}" srcOrd="0" destOrd="0" presId="urn:microsoft.com/office/officeart/2005/8/layout/lProcess3"/>
    <dgm:cxn modelId="{19674F7F-8623-2C4F-9080-86E05612A6C7}" srcId="{95C03B63-A442-4A48-ACF3-55BC5DEE4B03}" destId="{384697D1-084A-2348-9398-CFFD8145ACBC}" srcOrd="0" destOrd="0" parTransId="{BAF45169-2E98-5E4F-80D7-0EDDD6C067A7}" sibTransId="{85D6FE40-FA17-A54D-B82E-65450DA66D7C}"/>
    <dgm:cxn modelId="{F99FD41F-FE4A-B641-ABB1-3AF909FE378D}" srcId="{EB78759C-34EA-234A-A925-1441BB8913F2}" destId="{CA26BEA1-3E71-4343-B1B9-72A4EE0F0B9E}" srcOrd="0" destOrd="0" parTransId="{066AF97B-51DE-3049-8909-0ADB7453443F}" sibTransId="{ECB3FD56-2010-B94B-A70A-5EC9AA810850}"/>
    <dgm:cxn modelId="{EB542F86-89BB-3E48-B892-AC14E7054900}" srcId="{F5647D2A-DDC5-F04C-A2AE-CA78D4F241D5}" destId="{08097D4E-3210-0944-8E57-7B2190A262D6}" srcOrd="1" destOrd="0" parTransId="{D514178A-709D-FB4F-AF5C-EB9419F1E890}" sibTransId="{1779F543-5FE4-734E-9906-26A5C56D4CEF}"/>
    <dgm:cxn modelId="{673494FE-3D03-0345-86AB-6DE1D4F752A5}" type="presOf" srcId="{F5647D2A-DDC5-F04C-A2AE-CA78D4F241D5}" destId="{87BFBD3F-7BED-2940-A6F7-2DC62723632E}" srcOrd="0" destOrd="0" presId="urn:microsoft.com/office/officeart/2005/8/layout/lProcess3"/>
    <dgm:cxn modelId="{D0C9EE8F-CA57-7547-9090-6D2C8E873CAC}" srcId="{B96EED0E-5AF5-2042-BD66-ABD2A5F04D84}" destId="{D8D03D45-EBB6-5E4C-BFA6-08224D8F74EF}" srcOrd="0" destOrd="0" parTransId="{235BB047-A612-5146-B664-4A2CF65BAD30}" sibTransId="{9635FE8B-0B7A-6E45-8849-83ECF7EDE2A0}"/>
    <dgm:cxn modelId="{A17F595A-F574-0F44-B598-11039EE54E28}" type="presOf" srcId="{07A225C4-52E6-E04B-B03B-7051B8321958}" destId="{B0DFC8A1-8E32-874D-A380-A6B34F31D63F}" srcOrd="0" destOrd="0" presId="urn:microsoft.com/office/officeart/2005/8/layout/lProcess3"/>
    <dgm:cxn modelId="{4FF8A4CA-B559-334B-AB69-015EE569C4E2}" srcId="{CA26BEA1-3E71-4343-B1B9-72A4EE0F0B9E}" destId="{91C5F59A-0D02-1042-BB4D-BB7642DE59D8}" srcOrd="1" destOrd="0" parTransId="{433EAD50-86E2-AB47-861E-DEAA2D8C64CF}" sibTransId="{C5BC755B-10C1-6B4B-B1C9-3C79612B9880}"/>
    <dgm:cxn modelId="{4992BAEF-EEE6-3A47-917A-7539DC9F3B15}" type="presOf" srcId="{D8D03D45-EBB6-5E4C-BFA6-08224D8F74EF}" destId="{BD842173-068E-E34C-8AF4-B1121978AACF}" srcOrd="0" destOrd="0" presId="urn:microsoft.com/office/officeart/2005/8/layout/lProcess3"/>
    <dgm:cxn modelId="{61A962DF-8DB1-994F-AF9A-7FAB8243F6C0}" type="presOf" srcId="{EB78759C-34EA-234A-A925-1441BB8913F2}" destId="{10EC43C4-1790-2D48-BF7E-B9B82F41F223}" srcOrd="0" destOrd="0" presId="urn:microsoft.com/office/officeart/2005/8/layout/lProcess3"/>
    <dgm:cxn modelId="{8455CEE6-35BF-BA49-8877-74BC975321D3}" type="presOf" srcId="{08097D4E-3210-0944-8E57-7B2190A262D6}" destId="{2C0CD2B0-F4C3-A64F-96CB-6AF35486D25F}" srcOrd="0" destOrd="0" presId="urn:microsoft.com/office/officeart/2005/8/layout/lProcess3"/>
    <dgm:cxn modelId="{B9D4F6AA-589F-0642-8B7F-E64C142E9FF6}" srcId="{B96EED0E-5AF5-2042-BD66-ABD2A5F04D84}" destId="{07A225C4-52E6-E04B-B03B-7051B8321958}" srcOrd="1" destOrd="0" parTransId="{9EA23AB7-CBC2-E84B-8DC5-2F0C23C53676}" sibTransId="{A84B612F-3845-8F45-BC23-8F9591289CB6}"/>
    <dgm:cxn modelId="{9CF02E06-4139-6B46-8D55-A232B106F957}" type="presOf" srcId="{DE235241-4D44-8144-A67B-73F9A3FE2272}" destId="{5B14A150-743B-D74A-9CE9-853720A3AB64}" srcOrd="0" destOrd="0" presId="urn:microsoft.com/office/officeart/2005/8/layout/lProcess3"/>
    <dgm:cxn modelId="{18001F9A-F31A-B74D-83AE-C9E491C69CF6}" type="presOf" srcId="{3D569D9E-82EB-3E49-BB0F-4D19449A8668}" destId="{41ABF7FE-800F-8143-9131-7E75D9BB994E}" srcOrd="0" destOrd="0" presId="urn:microsoft.com/office/officeart/2005/8/layout/lProcess3"/>
    <dgm:cxn modelId="{0196C32B-87C8-0543-854C-B91FFACFD9F1}" type="presOf" srcId="{B1FB51A9-61AC-CA4F-912F-8DE7AE1D5440}" destId="{B207E5E9-837D-1A42-96A9-3BD1AEDB0B83}" srcOrd="0" destOrd="0" presId="urn:microsoft.com/office/officeart/2005/8/layout/lProcess3"/>
    <dgm:cxn modelId="{C9910518-F53A-A440-B2B5-77ED31626ED2}" srcId="{EB78759C-34EA-234A-A925-1441BB8913F2}" destId="{B96EED0E-5AF5-2042-BD66-ABD2A5F04D84}" srcOrd="2" destOrd="0" parTransId="{CEB5251A-6F9B-8147-BA81-85CBAC416341}" sibTransId="{B1A4CD07-8FD7-314B-8E6B-E70C0B832831}"/>
    <dgm:cxn modelId="{2CF544BE-DBF0-C645-949C-52D18030E979}" type="presOf" srcId="{B96EED0E-5AF5-2042-BD66-ABD2A5F04D84}" destId="{DFD30A86-737F-7C47-82E4-F4F65C33CF2C}" srcOrd="0" destOrd="0" presId="urn:microsoft.com/office/officeart/2005/8/layout/lProcess3"/>
    <dgm:cxn modelId="{A8B7033E-545B-3B41-B28E-A1E46D17D031}" srcId="{CA26BEA1-3E71-4343-B1B9-72A4EE0F0B9E}" destId="{3D569D9E-82EB-3E49-BB0F-4D19449A8668}" srcOrd="2" destOrd="0" parTransId="{FBEC9918-71A2-3744-AA8B-7A631327EFC1}" sibTransId="{F1E1B39B-0AD1-2045-A386-02A92B63C9D8}"/>
    <dgm:cxn modelId="{8280DBC3-445F-9742-AFAA-17E144C32B39}" type="presOf" srcId="{FB6F126D-AAE1-DE42-9F48-A5A32A497D28}" destId="{81C8CA5E-2295-1B48-9FF0-E2B9BDF87779}" srcOrd="0" destOrd="0" presId="urn:microsoft.com/office/officeart/2005/8/layout/lProcess3"/>
    <dgm:cxn modelId="{5ED2D26A-ADFF-AF48-B262-2BA4A183DC60}" srcId="{F5647D2A-DDC5-F04C-A2AE-CA78D4F241D5}" destId="{FB6F126D-AAE1-DE42-9F48-A5A32A497D28}" srcOrd="0" destOrd="0" parTransId="{A6C98FBE-3643-884A-AB66-B3624DE72424}" sibTransId="{F03066E2-8B89-1248-A5B3-DF6AE8A29184}"/>
    <dgm:cxn modelId="{396908F6-FFED-594B-922C-678B9C585720}" srcId="{B96EED0E-5AF5-2042-BD66-ABD2A5F04D84}" destId="{DE235241-4D44-8144-A67B-73F9A3FE2272}" srcOrd="2" destOrd="0" parTransId="{7F18D6BC-36E4-4F40-B012-036F2A48385A}" sibTransId="{BAC55461-997F-AD4F-876D-CD7E63152741}"/>
    <dgm:cxn modelId="{584C6C5C-8258-4546-ACF2-CF8949F2179A}" srcId="{EB78759C-34EA-234A-A925-1441BB8913F2}" destId="{F5647D2A-DDC5-F04C-A2AE-CA78D4F241D5}" srcOrd="3" destOrd="0" parTransId="{22A3E87A-D354-6C4F-AC51-90005880EB01}" sibTransId="{87AAAB4F-E9E9-B243-9A31-ACDB6E404EA9}"/>
    <dgm:cxn modelId="{8B42BCB2-4530-7B4C-B513-E01243852C52}" type="presOf" srcId="{95C03B63-A442-4A48-ACF3-55BC5DEE4B03}" destId="{82CE63DA-BB8B-9040-8871-7C4378F6EA40}" srcOrd="0" destOrd="0" presId="urn:microsoft.com/office/officeart/2005/8/layout/lProcess3"/>
    <dgm:cxn modelId="{BBBE3229-452B-9747-A7F1-BC4445C95561}" type="presOf" srcId="{384697D1-084A-2348-9398-CFFD8145ACBC}" destId="{5E18ED04-D383-C64A-A024-14121094543E}" srcOrd="0" destOrd="0" presId="urn:microsoft.com/office/officeart/2005/8/layout/lProcess3"/>
    <dgm:cxn modelId="{5CB53CA4-2BD9-174A-B684-BF572B89FAF5}" type="presOf" srcId="{2BB38085-E402-AC4C-A5CC-8EFFED1D1912}" destId="{B31C352E-F5F1-6F49-8DC0-4500EFC72A1A}" srcOrd="0" destOrd="0" presId="urn:microsoft.com/office/officeart/2005/8/layout/lProcess3"/>
    <dgm:cxn modelId="{0F253EB7-E95F-0F4B-9923-E309B4623A1D}" srcId="{EB78759C-34EA-234A-A925-1441BB8913F2}" destId="{95C03B63-A442-4A48-ACF3-55BC5DEE4B03}" srcOrd="1" destOrd="0" parTransId="{169E895A-764F-024B-9357-E29BA9624401}" sibTransId="{4227DDC8-EFC1-0143-9534-703D04213C4B}"/>
    <dgm:cxn modelId="{C52299D7-16AC-C649-9AD0-D9F89CDD70A0}" type="presOf" srcId="{91C5F59A-0D02-1042-BB4D-BB7642DE59D8}" destId="{4D852603-0C44-0A44-B596-401C3BBE37B0}" srcOrd="0" destOrd="0" presId="urn:microsoft.com/office/officeart/2005/8/layout/lProcess3"/>
    <dgm:cxn modelId="{EAE15D82-D6FA-4A4A-8A48-F3FA53ACDB52}" srcId="{95C03B63-A442-4A48-ACF3-55BC5DEE4B03}" destId="{2BB38085-E402-AC4C-A5CC-8EFFED1D1912}" srcOrd="1" destOrd="0" parTransId="{7555AB65-3B17-704F-A389-6ED251E949C6}" sibTransId="{014BD497-B79E-C74B-8D86-A8A8BD162B36}"/>
    <dgm:cxn modelId="{B8E58691-899F-7541-9690-C8471B7036B6}" type="presParOf" srcId="{10EC43C4-1790-2D48-BF7E-B9B82F41F223}" destId="{5B1B3FC4-ED87-EE45-95E3-E4ED283C5D66}" srcOrd="0" destOrd="0" presId="urn:microsoft.com/office/officeart/2005/8/layout/lProcess3"/>
    <dgm:cxn modelId="{20312152-7495-E149-8EC5-DE7D65C97F17}" type="presParOf" srcId="{5B1B3FC4-ED87-EE45-95E3-E4ED283C5D66}" destId="{F52975D0-783F-6043-9DD0-3A3CF123EB98}" srcOrd="0" destOrd="0" presId="urn:microsoft.com/office/officeart/2005/8/layout/lProcess3"/>
    <dgm:cxn modelId="{B779E172-1107-6744-83C4-93A9B2272420}" type="presParOf" srcId="{5B1B3FC4-ED87-EE45-95E3-E4ED283C5D66}" destId="{9D060FCA-1291-4D45-B655-DAC208AC75BD}" srcOrd="1" destOrd="0" presId="urn:microsoft.com/office/officeart/2005/8/layout/lProcess3"/>
    <dgm:cxn modelId="{1F1A38B3-5796-474F-BE56-A87E0502619C}" type="presParOf" srcId="{5B1B3FC4-ED87-EE45-95E3-E4ED283C5D66}" destId="{B207E5E9-837D-1A42-96A9-3BD1AEDB0B83}" srcOrd="2" destOrd="0" presId="urn:microsoft.com/office/officeart/2005/8/layout/lProcess3"/>
    <dgm:cxn modelId="{F83775B2-D3B6-0748-8FAC-5E4D5CDA6A11}" type="presParOf" srcId="{5B1B3FC4-ED87-EE45-95E3-E4ED283C5D66}" destId="{61AC3712-7CD5-2D46-B138-EA977C8E769C}" srcOrd="3" destOrd="0" presId="urn:microsoft.com/office/officeart/2005/8/layout/lProcess3"/>
    <dgm:cxn modelId="{EFB4EB44-1421-6741-B8FE-414D832D8993}" type="presParOf" srcId="{5B1B3FC4-ED87-EE45-95E3-E4ED283C5D66}" destId="{4D852603-0C44-0A44-B596-401C3BBE37B0}" srcOrd="4" destOrd="0" presId="urn:microsoft.com/office/officeart/2005/8/layout/lProcess3"/>
    <dgm:cxn modelId="{2798D7F5-E19B-9A4B-9112-F0D8F8C33B70}" type="presParOf" srcId="{5B1B3FC4-ED87-EE45-95E3-E4ED283C5D66}" destId="{31DF6BA7-B632-4E40-ACC2-21A0D0F89733}" srcOrd="5" destOrd="0" presId="urn:microsoft.com/office/officeart/2005/8/layout/lProcess3"/>
    <dgm:cxn modelId="{A62A9AD6-B20E-EE44-B644-88B5DEAE95D5}" type="presParOf" srcId="{5B1B3FC4-ED87-EE45-95E3-E4ED283C5D66}" destId="{41ABF7FE-800F-8143-9131-7E75D9BB994E}" srcOrd="6" destOrd="0" presId="urn:microsoft.com/office/officeart/2005/8/layout/lProcess3"/>
    <dgm:cxn modelId="{9B81B2B5-340A-4849-9952-B9FE40FA26D8}" type="presParOf" srcId="{10EC43C4-1790-2D48-BF7E-B9B82F41F223}" destId="{2B9EC712-7824-3348-8A23-43010A7C3B95}" srcOrd="1" destOrd="0" presId="urn:microsoft.com/office/officeart/2005/8/layout/lProcess3"/>
    <dgm:cxn modelId="{7482A5AC-0261-234D-9E6C-083BB03C211E}" type="presParOf" srcId="{10EC43C4-1790-2D48-BF7E-B9B82F41F223}" destId="{FFB6C37C-5B63-7D44-AF34-78F1CBC5AD9C}" srcOrd="2" destOrd="0" presId="urn:microsoft.com/office/officeart/2005/8/layout/lProcess3"/>
    <dgm:cxn modelId="{16ACA6B6-5414-6D4C-9CA0-B55ADC45D14B}" type="presParOf" srcId="{FFB6C37C-5B63-7D44-AF34-78F1CBC5AD9C}" destId="{82CE63DA-BB8B-9040-8871-7C4378F6EA40}" srcOrd="0" destOrd="0" presId="urn:microsoft.com/office/officeart/2005/8/layout/lProcess3"/>
    <dgm:cxn modelId="{A345C2BD-8536-7241-A38A-2DCCBD84F9F0}" type="presParOf" srcId="{FFB6C37C-5B63-7D44-AF34-78F1CBC5AD9C}" destId="{E0EA8D8D-AF41-1740-BE99-F530787D650D}" srcOrd="1" destOrd="0" presId="urn:microsoft.com/office/officeart/2005/8/layout/lProcess3"/>
    <dgm:cxn modelId="{6A01C012-A67F-1246-8FFA-1823686C6F02}" type="presParOf" srcId="{FFB6C37C-5B63-7D44-AF34-78F1CBC5AD9C}" destId="{5E18ED04-D383-C64A-A024-14121094543E}" srcOrd="2" destOrd="0" presId="urn:microsoft.com/office/officeart/2005/8/layout/lProcess3"/>
    <dgm:cxn modelId="{B6236FFA-700F-0A41-B188-7AC234FC2793}" type="presParOf" srcId="{FFB6C37C-5B63-7D44-AF34-78F1CBC5AD9C}" destId="{4FDFB900-3ACD-7C4F-B5F4-99A5AA6A3534}" srcOrd="3" destOrd="0" presId="urn:microsoft.com/office/officeart/2005/8/layout/lProcess3"/>
    <dgm:cxn modelId="{F4B951E6-A030-EB45-9ADA-E78D9897EBB7}" type="presParOf" srcId="{FFB6C37C-5B63-7D44-AF34-78F1CBC5AD9C}" destId="{B31C352E-F5F1-6F49-8DC0-4500EFC72A1A}" srcOrd="4" destOrd="0" presId="urn:microsoft.com/office/officeart/2005/8/layout/lProcess3"/>
    <dgm:cxn modelId="{1AA91C71-BF11-874E-994D-14124FB485D0}" type="presParOf" srcId="{10EC43C4-1790-2D48-BF7E-B9B82F41F223}" destId="{4BD26E52-161D-9B45-888C-AE1F2E62D0B2}" srcOrd="3" destOrd="0" presId="urn:microsoft.com/office/officeart/2005/8/layout/lProcess3"/>
    <dgm:cxn modelId="{EAAB4EC0-1503-5546-A626-2134B6E4744F}" type="presParOf" srcId="{10EC43C4-1790-2D48-BF7E-B9B82F41F223}" destId="{C09C8FBC-AC33-3441-9973-64CB436AD6F4}" srcOrd="4" destOrd="0" presId="urn:microsoft.com/office/officeart/2005/8/layout/lProcess3"/>
    <dgm:cxn modelId="{7C8C3149-3E71-E74B-8EB5-1832CA4E9DD0}" type="presParOf" srcId="{C09C8FBC-AC33-3441-9973-64CB436AD6F4}" destId="{DFD30A86-737F-7C47-82E4-F4F65C33CF2C}" srcOrd="0" destOrd="0" presId="urn:microsoft.com/office/officeart/2005/8/layout/lProcess3"/>
    <dgm:cxn modelId="{AEBF2863-905B-5840-9BE3-AC2490BE8762}" type="presParOf" srcId="{C09C8FBC-AC33-3441-9973-64CB436AD6F4}" destId="{76D4D83A-5DD0-8D47-83C2-F2384CE790D3}" srcOrd="1" destOrd="0" presId="urn:microsoft.com/office/officeart/2005/8/layout/lProcess3"/>
    <dgm:cxn modelId="{A2720C34-5679-394B-B9B3-34B1C337B2E6}" type="presParOf" srcId="{C09C8FBC-AC33-3441-9973-64CB436AD6F4}" destId="{BD842173-068E-E34C-8AF4-B1121978AACF}" srcOrd="2" destOrd="0" presId="urn:microsoft.com/office/officeart/2005/8/layout/lProcess3"/>
    <dgm:cxn modelId="{3415156D-D902-3149-98FF-7A9F5F6AD7D4}" type="presParOf" srcId="{C09C8FBC-AC33-3441-9973-64CB436AD6F4}" destId="{26E204B7-C4C5-D348-9DD3-C7871FCE2E7C}" srcOrd="3" destOrd="0" presId="urn:microsoft.com/office/officeart/2005/8/layout/lProcess3"/>
    <dgm:cxn modelId="{72D64B10-D851-7442-84FF-5584A214BEA5}" type="presParOf" srcId="{C09C8FBC-AC33-3441-9973-64CB436AD6F4}" destId="{B0DFC8A1-8E32-874D-A380-A6B34F31D63F}" srcOrd="4" destOrd="0" presId="urn:microsoft.com/office/officeart/2005/8/layout/lProcess3"/>
    <dgm:cxn modelId="{FE29E5BA-D33B-AC46-A869-D5B57D285B64}" type="presParOf" srcId="{C09C8FBC-AC33-3441-9973-64CB436AD6F4}" destId="{D15F75FA-B0CD-814E-AB02-6384487B2AF5}" srcOrd="5" destOrd="0" presId="urn:microsoft.com/office/officeart/2005/8/layout/lProcess3"/>
    <dgm:cxn modelId="{A2D0ED71-EFFE-384C-903B-55A16C4DE0BD}" type="presParOf" srcId="{C09C8FBC-AC33-3441-9973-64CB436AD6F4}" destId="{5B14A150-743B-D74A-9CE9-853720A3AB64}" srcOrd="6" destOrd="0" presId="urn:microsoft.com/office/officeart/2005/8/layout/lProcess3"/>
    <dgm:cxn modelId="{CF160AC3-947B-B14C-8859-7E7303A254C8}" type="presParOf" srcId="{10EC43C4-1790-2D48-BF7E-B9B82F41F223}" destId="{79116FFF-7FA9-C04D-BA2D-0215CCC1B1B6}" srcOrd="5" destOrd="0" presId="urn:microsoft.com/office/officeart/2005/8/layout/lProcess3"/>
    <dgm:cxn modelId="{9F7FF817-DB20-224F-B62D-C143A5480953}" type="presParOf" srcId="{10EC43C4-1790-2D48-BF7E-B9B82F41F223}" destId="{BA8AC4BE-8E45-014C-9184-A59216B24F9E}" srcOrd="6" destOrd="0" presId="urn:microsoft.com/office/officeart/2005/8/layout/lProcess3"/>
    <dgm:cxn modelId="{376350A9-3832-6040-B5B2-98523AA1082A}" type="presParOf" srcId="{BA8AC4BE-8E45-014C-9184-A59216B24F9E}" destId="{87BFBD3F-7BED-2940-A6F7-2DC62723632E}" srcOrd="0" destOrd="0" presId="urn:microsoft.com/office/officeart/2005/8/layout/lProcess3"/>
    <dgm:cxn modelId="{5DEA3FD6-59F4-4249-B297-AA6458356600}" type="presParOf" srcId="{BA8AC4BE-8E45-014C-9184-A59216B24F9E}" destId="{F1EE7465-A726-534F-8114-54B8EE06010C}" srcOrd="1" destOrd="0" presId="urn:microsoft.com/office/officeart/2005/8/layout/lProcess3"/>
    <dgm:cxn modelId="{4390CD13-1FF8-724B-9D88-5908AE1EE500}" type="presParOf" srcId="{BA8AC4BE-8E45-014C-9184-A59216B24F9E}" destId="{81C8CA5E-2295-1B48-9FF0-E2B9BDF87779}" srcOrd="2" destOrd="0" presId="urn:microsoft.com/office/officeart/2005/8/layout/lProcess3"/>
    <dgm:cxn modelId="{3466BEF6-5FD7-164F-9EF8-498476B7C12E}" type="presParOf" srcId="{BA8AC4BE-8E45-014C-9184-A59216B24F9E}" destId="{0CAC3A9C-D99F-3E44-BA05-D5C4360737BB}" srcOrd="3" destOrd="0" presId="urn:microsoft.com/office/officeart/2005/8/layout/lProcess3"/>
    <dgm:cxn modelId="{B26B79D8-0C1A-9E4A-8D9A-822EE41C391F}" type="presParOf" srcId="{BA8AC4BE-8E45-014C-9184-A59216B24F9E}" destId="{2C0CD2B0-F4C3-A64F-96CB-6AF35486D25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FCE484-902D-1741-81F5-A4A2229E3E85}" type="doc">
      <dgm:prSet loTypeId="urn:microsoft.com/office/officeart/2008/layout/BendingPictureBlock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A78D331-ACD2-C64F-9B96-F58A9A0921CA}">
      <dgm:prSet phldrT="[文字]"/>
      <dgm:spPr/>
      <dgm:t>
        <a:bodyPr/>
        <a:lstStyle/>
        <a:p>
          <a:r>
            <a:rPr lang="en-US" altLang="zh-TW" dirty="0" smtClean="0"/>
            <a:t>10</a:t>
          </a:r>
          <a:r>
            <a:rPr lang="zh-TW" altLang="en-US" dirty="0" smtClean="0"/>
            <a:t>頁</a:t>
          </a:r>
          <a:endParaRPr lang="zh-TW" altLang="en-US" dirty="0"/>
        </a:p>
      </dgm:t>
    </dgm:pt>
    <dgm:pt modelId="{45CEAA9F-3920-714E-96A2-B135C8BBD63A}" type="parTrans" cxnId="{31E0B5AE-DDBE-8845-B846-3D73CC67E094}">
      <dgm:prSet/>
      <dgm:spPr/>
      <dgm:t>
        <a:bodyPr/>
        <a:lstStyle/>
        <a:p>
          <a:endParaRPr lang="zh-TW" altLang="en-US"/>
        </a:p>
      </dgm:t>
    </dgm:pt>
    <dgm:pt modelId="{6940E7B7-ADF7-B54D-B808-5AE6E52CA115}" type="sibTrans" cxnId="{31E0B5AE-DDBE-8845-B846-3D73CC67E094}">
      <dgm:prSet/>
      <dgm:spPr/>
      <dgm:t>
        <a:bodyPr/>
        <a:lstStyle/>
        <a:p>
          <a:endParaRPr lang="zh-TW" altLang="en-US"/>
        </a:p>
      </dgm:t>
    </dgm:pt>
    <dgm:pt modelId="{0AB3459F-15E5-EA49-9674-EAED6A76D18E}">
      <dgm:prSet phldrT="[文字]"/>
      <dgm:spPr/>
      <dgm:t>
        <a:bodyPr/>
        <a:lstStyle/>
        <a:p>
          <a:r>
            <a:rPr lang="en-US" altLang="zh-TW" dirty="0" smtClean="0"/>
            <a:t>20</a:t>
          </a:r>
          <a:r>
            <a:rPr lang="zh-TW" altLang="en-US" dirty="0" smtClean="0"/>
            <a:t>分鐘</a:t>
          </a:r>
          <a:endParaRPr lang="zh-TW" altLang="en-US" dirty="0"/>
        </a:p>
      </dgm:t>
    </dgm:pt>
    <dgm:pt modelId="{88D051D6-1258-E04F-9308-E5FA2390C5BB}" type="parTrans" cxnId="{E963E79F-9D00-0B46-BE6F-5321E826E81A}">
      <dgm:prSet/>
      <dgm:spPr/>
      <dgm:t>
        <a:bodyPr/>
        <a:lstStyle/>
        <a:p>
          <a:endParaRPr lang="zh-TW" altLang="en-US"/>
        </a:p>
      </dgm:t>
    </dgm:pt>
    <dgm:pt modelId="{C4FBC805-280B-8A4A-A33D-0406F25EB5A7}" type="sibTrans" cxnId="{E963E79F-9D00-0B46-BE6F-5321E826E81A}">
      <dgm:prSet/>
      <dgm:spPr/>
      <dgm:t>
        <a:bodyPr/>
        <a:lstStyle/>
        <a:p>
          <a:endParaRPr lang="zh-TW" altLang="en-US"/>
        </a:p>
      </dgm:t>
    </dgm:pt>
    <dgm:pt modelId="{8917AFA9-B8DA-5146-BC14-790F387F8FFD}">
      <dgm:prSet phldrT="[文字]"/>
      <dgm:spPr/>
      <dgm:t>
        <a:bodyPr/>
        <a:lstStyle/>
        <a:p>
          <a:r>
            <a:rPr lang="en-US" altLang="zh-TW" dirty="0" smtClean="0"/>
            <a:t>30</a:t>
          </a:r>
          <a:r>
            <a:rPr lang="zh-TW" altLang="en-US" dirty="0" smtClean="0"/>
            <a:t>級字</a:t>
          </a:r>
          <a:endParaRPr lang="zh-TW" altLang="en-US" dirty="0"/>
        </a:p>
      </dgm:t>
    </dgm:pt>
    <dgm:pt modelId="{4ACD7B47-A105-034E-A613-92038ABF0AF5}" type="parTrans" cxnId="{84C08BAA-509D-C74F-9C3C-82C3541419A0}">
      <dgm:prSet/>
      <dgm:spPr/>
      <dgm:t>
        <a:bodyPr/>
        <a:lstStyle/>
        <a:p>
          <a:endParaRPr lang="zh-TW" altLang="en-US"/>
        </a:p>
      </dgm:t>
    </dgm:pt>
    <dgm:pt modelId="{8F01CED3-A644-5441-81C4-FBEA0162B5C0}" type="sibTrans" cxnId="{84C08BAA-509D-C74F-9C3C-82C3541419A0}">
      <dgm:prSet/>
      <dgm:spPr/>
      <dgm:t>
        <a:bodyPr/>
        <a:lstStyle/>
        <a:p>
          <a:endParaRPr lang="zh-TW" altLang="en-US"/>
        </a:p>
      </dgm:t>
    </dgm:pt>
    <dgm:pt modelId="{86818B36-2F02-734E-84C9-5E06042E9227}" type="pres">
      <dgm:prSet presAssocID="{D6FCE484-902D-1741-81F5-A4A2229E3E8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D3505EB-34F1-CC49-AF8D-D225BDE65D8A}" type="pres">
      <dgm:prSet presAssocID="{5A78D331-ACD2-C64F-9B96-F58A9A0921CA}" presName="composite" presStyleCnt="0"/>
      <dgm:spPr/>
    </dgm:pt>
    <dgm:pt modelId="{63EE7859-AA2B-9D48-B3D3-D12B25774217}" type="pres">
      <dgm:prSet presAssocID="{5A78D331-ACD2-C64F-9B96-F58A9A0921CA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79891811-EC8A-A645-A161-6ABCFA81E979}" type="pres">
      <dgm:prSet presAssocID="{5A78D331-ACD2-C64F-9B96-F58A9A0921CA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816D-34B7-7143-92D9-8ACC9B2C41F3}" type="pres">
      <dgm:prSet presAssocID="{6940E7B7-ADF7-B54D-B808-5AE6E52CA115}" presName="sibTrans" presStyleCnt="0"/>
      <dgm:spPr/>
    </dgm:pt>
    <dgm:pt modelId="{76E3912A-39ED-8E4D-9DA0-86751F1F61B2}" type="pres">
      <dgm:prSet presAssocID="{0AB3459F-15E5-EA49-9674-EAED6A76D18E}" presName="composite" presStyleCnt="0"/>
      <dgm:spPr/>
    </dgm:pt>
    <dgm:pt modelId="{0A4F5361-5701-9A4F-897D-E421BBDB80B3}" type="pres">
      <dgm:prSet presAssocID="{0AB3459F-15E5-EA49-9674-EAED6A76D18E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zh-TW" altLang="en-US"/>
        </a:p>
      </dgm:t>
    </dgm:pt>
    <dgm:pt modelId="{046B3861-556A-BE4C-A223-680D49E07A25}" type="pres">
      <dgm:prSet presAssocID="{0AB3459F-15E5-EA49-9674-EAED6A76D18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69E55-C2FC-9748-A4B7-6CDA64F904EF}" type="pres">
      <dgm:prSet presAssocID="{C4FBC805-280B-8A4A-A33D-0406F25EB5A7}" presName="sibTrans" presStyleCnt="0"/>
      <dgm:spPr/>
    </dgm:pt>
    <dgm:pt modelId="{DD07B75F-CEEB-0745-A167-23E264CAE138}" type="pres">
      <dgm:prSet presAssocID="{8917AFA9-B8DA-5146-BC14-790F387F8FFD}" presName="composite" presStyleCnt="0"/>
      <dgm:spPr/>
    </dgm:pt>
    <dgm:pt modelId="{D344CB7C-CCB4-1140-AD79-C5D6DB864B65}" type="pres">
      <dgm:prSet presAssocID="{8917AFA9-B8DA-5146-BC14-790F387F8FFD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25E4E4FE-D293-154B-9E20-6EE47C994A2F}" type="pres">
      <dgm:prSet presAssocID="{8917AFA9-B8DA-5146-BC14-790F387F8FFD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C9CFBA-FE45-0041-AE52-E67B43E5A894}" type="presOf" srcId="{0AB3459F-15E5-EA49-9674-EAED6A76D18E}" destId="{046B3861-556A-BE4C-A223-680D49E07A25}" srcOrd="0" destOrd="0" presId="urn:microsoft.com/office/officeart/2008/layout/BendingPictureBlocks"/>
    <dgm:cxn modelId="{4C4F2E45-F226-2E4A-A2BA-6CD771AD9F5B}" type="presOf" srcId="{D6FCE484-902D-1741-81F5-A4A2229E3E85}" destId="{86818B36-2F02-734E-84C9-5E06042E9227}" srcOrd="0" destOrd="0" presId="urn:microsoft.com/office/officeart/2008/layout/BendingPictureBlocks"/>
    <dgm:cxn modelId="{E963E79F-9D00-0B46-BE6F-5321E826E81A}" srcId="{D6FCE484-902D-1741-81F5-A4A2229E3E85}" destId="{0AB3459F-15E5-EA49-9674-EAED6A76D18E}" srcOrd="1" destOrd="0" parTransId="{88D051D6-1258-E04F-9308-E5FA2390C5BB}" sibTransId="{C4FBC805-280B-8A4A-A33D-0406F25EB5A7}"/>
    <dgm:cxn modelId="{31E0B5AE-DDBE-8845-B846-3D73CC67E094}" srcId="{D6FCE484-902D-1741-81F5-A4A2229E3E85}" destId="{5A78D331-ACD2-C64F-9B96-F58A9A0921CA}" srcOrd="0" destOrd="0" parTransId="{45CEAA9F-3920-714E-96A2-B135C8BBD63A}" sibTransId="{6940E7B7-ADF7-B54D-B808-5AE6E52CA115}"/>
    <dgm:cxn modelId="{FFCB8CDB-801E-3447-B1BE-14F278F451BE}" type="presOf" srcId="{8917AFA9-B8DA-5146-BC14-790F387F8FFD}" destId="{25E4E4FE-D293-154B-9E20-6EE47C994A2F}" srcOrd="0" destOrd="0" presId="urn:microsoft.com/office/officeart/2008/layout/BendingPictureBlocks"/>
    <dgm:cxn modelId="{7F808A0A-5879-9B44-81ED-2F35D14BE432}" type="presOf" srcId="{5A78D331-ACD2-C64F-9B96-F58A9A0921CA}" destId="{79891811-EC8A-A645-A161-6ABCFA81E979}" srcOrd="0" destOrd="0" presId="urn:microsoft.com/office/officeart/2008/layout/BendingPictureBlocks"/>
    <dgm:cxn modelId="{84C08BAA-509D-C74F-9C3C-82C3541419A0}" srcId="{D6FCE484-902D-1741-81F5-A4A2229E3E85}" destId="{8917AFA9-B8DA-5146-BC14-790F387F8FFD}" srcOrd="2" destOrd="0" parTransId="{4ACD7B47-A105-034E-A613-92038ABF0AF5}" sibTransId="{8F01CED3-A644-5441-81C4-FBEA0162B5C0}"/>
    <dgm:cxn modelId="{BB9EB306-06E3-BA4C-83C2-169D9BBC29F0}" type="presParOf" srcId="{86818B36-2F02-734E-84C9-5E06042E9227}" destId="{CD3505EB-34F1-CC49-AF8D-D225BDE65D8A}" srcOrd="0" destOrd="0" presId="urn:microsoft.com/office/officeart/2008/layout/BendingPictureBlocks"/>
    <dgm:cxn modelId="{221EAD10-8254-7B4D-ABC5-6E8CC6A5C700}" type="presParOf" srcId="{CD3505EB-34F1-CC49-AF8D-D225BDE65D8A}" destId="{63EE7859-AA2B-9D48-B3D3-D12B25774217}" srcOrd="0" destOrd="0" presId="urn:microsoft.com/office/officeart/2008/layout/BendingPictureBlocks"/>
    <dgm:cxn modelId="{2A633DAF-54C2-674B-A1CA-7653B8DF0C41}" type="presParOf" srcId="{CD3505EB-34F1-CC49-AF8D-D225BDE65D8A}" destId="{79891811-EC8A-A645-A161-6ABCFA81E979}" srcOrd="1" destOrd="0" presId="urn:microsoft.com/office/officeart/2008/layout/BendingPictureBlocks"/>
    <dgm:cxn modelId="{3D9BEC2B-39D5-904E-82F6-F89717C35524}" type="presParOf" srcId="{86818B36-2F02-734E-84C9-5E06042E9227}" destId="{F6F2816D-34B7-7143-92D9-8ACC9B2C41F3}" srcOrd="1" destOrd="0" presId="urn:microsoft.com/office/officeart/2008/layout/BendingPictureBlocks"/>
    <dgm:cxn modelId="{B6E28183-89E5-9142-ACDF-CD8991762CC4}" type="presParOf" srcId="{86818B36-2F02-734E-84C9-5E06042E9227}" destId="{76E3912A-39ED-8E4D-9DA0-86751F1F61B2}" srcOrd="2" destOrd="0" presId="urn:microsoft.com/office/officeart/2008/layout/BendingPictureBlocks"/>
    <dgm:cxn modelId="{8E71932E-3F4C-6041-92FD-4E4AF1105BDC}" type="presParOf" srcId="{76E3912A-39ED-8E4D-9DA0-86751F1F61B2}" destId="{0A4F5361-5701-9A4F-897D-E421BBDB80B3}" srcOrd="0" destOrd="0" presId="urn:microsoft.com/office/officeart/2008/layout/BendingPictureBlocks"/>
    <dgm:cxn modelId="{3083159B-3669-0440-B352-EE1756DFC260}" type="presParOf" srcId="{76E3912A-39ED-8E4D-9DA0-86751F1F61B2}" destId="{046B3861-556A-BE4C-A223-680D49E07A25}" srcOrd="1" destOrd="0" presId="urn:microsoft.com/office/officeart/2008/layout/BendingPictureBlocks"/>
    <dgm:cxn modelId="{174C2152-8FF0-C943-A7E5-DCFE87563E57}" type="presParOf" srcId="{86818B36-2F02-734E-84C9-5E06042E9227}" destId="{18969E55-C2FC-9748-A4B7-6CDA64F904EF}" srcOrd="3" destOrd="0" presId="urn:microsoft.com/office/officeart/2008/layout/BendingPictureBlocks"/>
    <dgm:cxn modelId="{8B9941F5-CA11-0441-8533-23370C2A720A}" type="presParOf" srcId="{86818B36-2F02-734E-84C9-5E06042E9227}" destId="{DD07B75F-CEEB-0745-A167-23E264CAE138}" srcOrd="4" destOrd="0" presId="urn:microsoft.com/office/officeart/2008/layout/BendingPictureBlocks"/>
    <dgm:cxn modelId="{D35D81B8-7655-B14E-8248-832871B0AD63}" type="presParOf" srcId="{DD07B75F-CEEB-0745-A167-23E264CAE138}" destId="{D344CB7C-CCB4-1140-AD79-C5D6DB864B65}" srcOrd="0" destOrd="0" presId="urn:microsoft.com/office/officeart/2008/layout/BendingPictureBlocks"/>
    <dgm:cxn modelId="{F4083CD1-499C-1445-ADD5-5688A6F30099}" type="presParOf" srcId="{DD07B75F-CEEB-0745-A167-23E264CAE138}" destId="{25E4E4FE-D293-154B-9E20-6EE47C994A2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13B1B-4388-C248-B07D-44C8EDF5A97E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5E51F7-E870-6C46-83C5-3A31264641EB}">
      <dgm:prSet phldrT="[文字]"/>
      <dgm:spPr>
        <a:solidFill>
          <a:srgbClr val="F79646"/>
        </a:solidFill>
      </dgm:spPr>
      <dgm:t>
        <a:bodyPr/>
        <a:lstStyle/>
        <a:p>
          <a:r>
            <a:rPr lang="zh-TW" altLang="en-US" dirty="0" smtClean="0"/>
            <a:t>中草藥</a:t>
          </a:r>
          <a:endParaRPr lang="zh-TW" altLang="en-US" dirty="0"/>
        </a:p>
      </dgm:t>
    </dgm:pt>
    <dgm:pt modelId="{CFD4CA60-9CC1-7A47-90E5-4BA72F02922E}" type="parTrans" cxnId="{575FAD77-73B5-154C-97FF-D6390FD38994}">
      <dgm:prSet/>
      <dgm:spPr/>
      <dgm:t>
        <a:bodyPr/>
        <a:lstStyle/>
        <a:p>
          <a:endParaRPr lang="zh-TW" altLang="en-US"/>
        </a:p>
      </dgm:t>
    </dgm:pt>
    <dgm:pt modelId="{AA6FC32A-B9FA-7441-AF71-EFE6A5C1B430}" type="sibTrans" cxnId="{575FAD77-73B5-154C-97FF-D6390FD3899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ECCB9E6C-53DD-5D4C-87DF-156A2CA49417}">
      <dgm:prSet phldrT="[文字]"/>
      <dgm:spPr>
        <a:solidFill>
          <a:srgbClr val="F79646"/>
        </a:solidFill>
      </dgm:spPr>
      <dgm:t>
        <a:bodyPr/>
        <a:lstStyle/>
        <a:p>
          <a:r>
            <a:rPr lang="zh-TW" altLang="en-US" dirty="0" smtClean="0"/>
            <a:t>健康食品</a:t>
          </a:r>
          <a:endParaRPr lang="zh-TW" altLang="en-US" dirty="0"/>
        </a:p>
      </dgm:t>
    </dgm:pt>
    <dgm:pt modelId="{B24B1CA7-4014-164A-9FB6-5CF7FDF9B14C}" type="parTrans" cxnId="{5A254E1B-4EAA-F84C-B80A-703196AFBF69}">
      <dgm:prSet/>
      <dgm:spPr/>
      <dgm:t>
        <a:bodyPr/>
        <a:lstStyle/>
        <a:p>
          <a:endParaRPr lang="zh-TW" altLang="en-US"/>
        </a:p>
      </dgm:t>
    </dgm:pt>
    <dgm:pt modelId="{62A88B0F-515F-CF48-B8F8-9A5E0D8A8633}" type="sibTrans" cxnId="{5A254E1B-4EAA-F84C-B80A-703196AFBF6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4026EAB2-CB09-AF4D-94E5-EA4DC3AF5DF9}">
      <dgm:prSet phldrT="[文字]"/>
      <dgm:spPr>
        <a:solidFill>
          <a:schemeClr val="accent6"/>
        </a:solidFill>
      </dgm:spPr>
      <dgm:t>
        <a:bodyPr/>
        <a:lstStyle/>
        <a:p>
          <a:r>
            <a:rPr lang="zh-TW" altLang="en-US" dirty="0" smtClean="0"/>
            <a:t>食品</a:t>
          </a:r>
          <a:endParaRPr lang="zh-TW" altLang="en-US" dirty="0"/>
        </a:p>
      </dgm:t>
    </dgm:pt>
    <dgm:pt modelId="{CB1CED9B-E68C-8143-B0BF-601CFFD6A68A}" type="parTrans" cxnId="{B5442897-A111-B14A-A835-992003E1A8EB}">
      <dgm:prSet/>
      <dgm:spPr/>
      <dgm:t>
        <a:bodyPr/>
        <a:lstStyle/>
        <a:p>
          <a:endParaRPr lang="zh-TW" altLang="en-US"/>
        </a:p>
      </dgm:t>
    </dgm:pt>
    <dgm:pt modelId="{4ED37F57-B56D-7E4F-B35E-E1C260A5D69C}" type="sibTrans" cxnId="{B5442897-A111-B14A-A835-992003E1A8E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EAF5A5FA-DB50-7A4C-9F5B-C0E2ED482974}">
      <dgm:prSet phldrT="[文字]"/>
      <dgm:spPr>
        <a:solidFill>
          <a:schemeClr val="accent6"/>
        </a:solidFill>
      </dgm:spPr>
      <dgm:t>
        <a:bodyPr/>
        <a:lstStyle/>
        <a:p>
          <a:r>
            <a:rPr lang="zh-TW" altLang="en-US" dirty="0" smtClean="0"/>
            <a:t>有機農業</a:t>
          </a:r>
          <a:endParaRPr lang="zh-TW" altLang="en-US" dirty="0"/>
        </a:p>
      </dgm:t>
    </dgm:pt>
    <dgm:pt modelId="{813C9C8B-119B-D441-81D7-E24256DBD186}" type="parTrans" cxnId="{29C3BAA3-21C8-A043-BCA9-A32012F432F9}">
      <dgm:prSet/>
      <dgm:spPr/>
      <dgm:t>
        <a:bodyPr/>
        <a:lstStyle/>
        <a:p>
          <a:endParaRPr lang="zh-TW" altLang="en-US"/>
        </a:p>
      </dgm:t>
    </dgm:pt>
    <dgm:pt modelId="{C9ADEDB9-9C80-A046-B99A-1FC8A1725A5A}" type="sibTrans" cxnId="{29C3BAA3-21C8-A043-BCA9-A32012F432F9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zh-TW" altLang="en-US"/>
        </a:p>
      </dgm:t>
    </dgm:pt>
    <dgm:pt modelId="{2898CD23-B105-FC47-9E51-A0CD309B8E3D}">
      <dgm:prSet phldrT="[文字]"/>
      <dgm:spPr/>
      <dgm:t>
        <a:bodyPr/>
        <a:lstStyle/>
        <a:p>
          <a:r>
            <a:rPr lang="zh-TW" altLang="en-US" dirty="0" smtClean="0"/>
            <a:t>農業生技</a:t>
          </a:r>
          <a:endParaRPr lang="zh-TW" altLang="en-US" dirty="0"/>
        </a:p>
      </dgm:t>
    </dgm:pt>
    <dgm:pt modelId="{8995209F-F57F-D249-8166-718F6D73E30C}" type="parTrans" cxnId="{F8344971-E570-8F4C-80E5-F0C80518EDCA}">
      <dgm:prSet/>
      <dgm:spPr/>
      <dgm:t>
        <a:bodyPr/>
        <a:lstStyle/>
        <a:p>
          <a:endParaRPr lang="zh-TW" altLang="en-US"/>
        </a:p>
      </dgm:t>
    </dgm:pt>
    <dgm:pt modelId="{9F6B0A53-F8FF-BC4C-A94C-D980EC39DFF4}" type="sibTrans" cxnId="{F8344971-E570-8F4C-80E5-F0C80518EDC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zh-TW" altLang="en-US"/>
        </a:p>
      </dgm:t>
    </dgm:pt>
    <dgm:pt modelId="{C6617FCE-6790-8042-A6EF-23E23AE38A77}">
      <dgm:prSet phldrT="[文字]"/>
      <dgm:spPr/>
      <dgm:t>
        <a:bodyPr/>
        <a:lstStyle/>
        <a:p>
          <a:r>
            <a:rPr lang="zh-TW" altLang="en-US" dirty="0" smtClean="0"/>
            <a:t>精緻農業</a:t>
          </a:r>
          <a:endParaRPr lang="zh-TW" altLang="en-US" dirty="0"/>
        </a:p>
      </dgm:t>
    </dgm:pt>
    <dgm:pt modelId="{86D52BB3-2124-3C49-AD27-41FF54918C39}" type="parTrans" cxnId="{4AC6F7EE-837A-F941-9FD9-BA5A68D403A2}">
      <dgm:prSet/>
      <dgm:spPr/>
      <dgm:t>
        <a:bodyPr/>
        <a:lstStyle/>
        <a:p>
          <a:endParaRPr lang="zh-TW" altLang="en-US"/>
        </a:p>
      </dgm:t>
    </dgm:pt>
    <dgm:pt modelId="{FAD6747D-D3BF-9144-A5AA-B50F2FE2C8B3}" type="sibTrans" cxnId="{4AC6F7EE-837A-F941-9FD9-BA5A68D403A2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2E61DAB9-2A98-B749-AE6F-9251B4A6ACE7}">
      <dgm:prSet phldrT="[文字]"/>
      <dgm:spPr/>
      <dgm:t>
        <a:bodyPr/>
        <a:lstStyle/>
        <a:p>
          <a:r>
            <a:rPr lang="zh-TW" altLang="en-US" dirty="0" smtClean="0"/>
            <a:t>綠色觀光</a:t>
          </a:r>
          <a:endParaRPr lang="zh-TW" altLang="en-US" dirty="0"/>
        </a:p>
      </dgm:t>
    </dgm:pt>
    <dgm:pt modelId="{DB1FD8AC-C7B4-AF4D-A302-80B64AFCB1E8}" type="parTrans" cxnId="{DC4A77E1-D335-2741-BB53-3C5B50C51C0A}">
      <dgm:prSet/>
      <dgm:spPr/>
      <dgm:t>
        <a:bodyPr/>
        <a:lstStyle/>
        <a:p>
          <a:endParaRPr lang="zh-TW" altLang="en-US"/>
        </a:p>
      </dgm:t>
    </dgm:pt>
    <dgm:pt modelId="{1E2BEEE2-00D1-7D49-B961-CA90823D5E2B}" type="sibTrans" cxnId="{DC4A77E1-D335-2741-BB53-3C5B50C51C0A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zh-TW" altLang="en-US"/>
        </a:p>
      </dgm:t>
    </dgm:pt>
    <dgm:pt modelId="{B49BAB30-5E74-1F41-AEF6-FD4118EC054B}">
      <dgm:prSet phldrT="[文字]"/>
      <dgm:spPr>
        <a:solidFill>
          <a:srgbClr val="008040"/>
        </a:solidFill>
      </dgm:spPr>
      <dgm:t>
        <a:bodyPr/>
        <a:lstStyle/>
        <a:p>
          <a:r>
            <a:rPr lang="zh-TW" altLang="en-US" dirty="0" smtClean="0"/>
            <a:t>栽培養殖</a:t>
          </a:r>
          <a:endParaRPr lang="zh-TW" altLang="en-US" dirty="0"/>
        </a:p>
      </dgm:t>
    </dgm:pt>
    <dgm:pt modelId="{021F3EA6-ACDD-0F45-924F-C7FB7410F0D2}" type="parTrans" cxnId="{D412FA34-1F64-1C4D-BC83-51D127792BFC}">
      <dgm:prSet/>
      <dgm:spPr/>
      <dgm:t>
        <a:bodyPr/>
        <a:lstStyle/>
        <a:p>
          <a:endParaRPr lang="zh-TW" altLang="en-US"/>
        </a:p>
      </dgm:t>
    </dgm:pt>
    <dgm:pt modelId="{53383119-C13E-9F4A-A74B-89CB4297CD1B}" type="sibTrans" cxnId="{D412FA34-1F64-1C4D-BC83-51D127792BFC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zh-TW" altLang="en-US"/>
        </a:p>
      </dgm:t>
    </dgm:pt>
    <dgm:pt modelId="{F05A23EE-2930-5F4A-9CB4-A521F12E08CF}">
      <dgm:prSet phldrT="[文字]"/>
      <dgm:spPr>
        <a:solidFill>
          <a:srgbClr val="008040"/>
        </a:solidFill>
      </dgm:spPr>
      <dgm:t>
        <a:bodyPr/>
        <a:lstStyle/>
        <a:p>
          <a:r>
            <a:rPr lang="zh-TW" altLang="en-US" dirty="0" smtClean="0"/>
            <a:t>生物肥料</a:t>
          </a:r>
          <a:endParaRPr lang="zh-TW" altLang="en-US" dirty="0"/>
        </a:p>
      </dgm:t>
    </dgm:pt>
    <dgm:pt modelId="{29FB53E8-1095-7240-89A9-32F46578D3DD}" type="parTrans" cxnId="{94530556-7232-F045-8F64-234D26243639}">
      <dgm:prSet/>
      <dgm:spPr/>
      <dgm:t>
        <a:bodyPr/>
        <a:lstStyle/>
        <a:p>
          <a:endParaRPr lang="zh-TW" altLang="en-US"/>
        </a:p>
      </dgm:t>
    </dgm:pt>
    <dgm:pt modelId="{FAC20365-1C6E-2A40-9AEA-69A180AE8BD5}" type="sibTrans" cxnId="{94530556-7232-F045-8F64-234D26243639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zh-TW" altLang="en-US"/>
        </a:p>
      </dgm:t>
    </dgm:pt>
    <dgm:pt modelId="{D209FEE3-5F39-464F-A86A-E3211C67EA44}">
      <dgm:prSet phldrT="[文字]"/>
      <dgm:spPr>
        <a:solidFill>
          <a:srgbClr val="008040"/>
        </a:solidFill>
      </dgm:spPr>
      <dgm:t>
        <a:bodyPr/>
        <a:lstStyle/>
        <a:p>
          <a:r>
            <a:rPr lang="zh-TW" altLang="en-US" dirty="0" smtClean="0"/>
            <a:t>生物農藥</a:t>
          </a:r>
          <a:endParaRPr lang="zh-TW" altLang="en-US" dirty="0"/>
        </a:p>
      </dgm:t>
    </dgm:pt>
    <dgm:pt modelId="{DD6618E5-FB06-C444-A55A-D58D4C23F9F5}" type="parTrans" cxnId="{30870B3B-2871-D449-A4DA-1302415A1DCA}">
      <dgm:prSet/>
      <dgm:spPr/>
      <dgm:t>
        <a:bodyPr/>
        <a:lstStyle/>
        <a:p>
          <a:endParaRPr lang="zh-TW" altLang="en-US"/>
        </a:p>
      </dgm:t>
    </dgm:pt>
    <dgm:pt modelId="{497570B7-511E-074B-8350-471025415645}" type="sibTrans" cxnId="{30870B3B-2871-D449-A4DA-1302415A1DCA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E90364E3-6420-944F-90BA-6A646E7928E7}">
      <dgm:prSet phldrT="[文字]"/>
      <dgm:spPr>
        <a:solidFill>
          <a:srgbClr val="008040"/>
        </a:solidFill>
      </dgm:spPr>
      <dgm:t>
        <a:bodyPr/>
        <a:lstStyle/>
        <a:p>
          <a:r>
            <a:rPr lang="zh-TW" altLang="en-US" dirty="0" smtClean="0"/>
            <a:t>飼料添加</a:t>
          </a:r>
          <a:endParaRPr lang="zh-TW" altLang="en-US" dirty="0"/>
        </a:p>
      </dgm:t>
    </dgm:pt>
    <dgm:pt modelId="{6283BF4A-D5D8-CB4B-AEAB-55C43880AC83}" type="parTrans" cxnId="{C50F3728-2E82-784C-BCE4-6A217A127E63}">
      <dgm:prSet/>
      <dgm:spPr/>
      <dgm:t>
        <a:bodyPr/>
        <a:lstStyle/>
        <a:p>
          <a:endParaRPr lang="zh-TW" altLang="en-US"/>
        </a:p>
      </dgm:t>
    </dgm:pt>
    <dgm:pt modelId="{0766DC35-4897-4D4D-A362-C280AC0FC7F3}" type="sibTrans" cxnId="{C50F3728-2E82-784C-BCE4-6A217A127E63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9EF2B80A-4C31-494D-B110-39925C430C22}" type="pres">
      <dgm:prSet presAssocID="{47613B1B-4388-C248-B07D-44C8EDF5A97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1F1AFDDD-9EB0-F147-8DA5-E74C012E6114}" type="pres">
      <dgm:prSet presAssocID="{395E51F7-E870-6C46-83C5-3A31264641EB}" presName="text1" presStyleCnt="0"/>
      <dgm:spPr/>
    </dgm:pt>
    <dgm:pt modelId="{B6F4BDC2-25BD-3946-867A-C03DD2664148}" type="pres">
      <dgm:prSet presAssocID="{395E51F7-E870-6C46-83C5-3A31264641EB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B667F0-0C39-D541-88B2-6BE263E5285D}" type="pres">
      <dgm:prSet presAssocID="{395E51F7-E870-6C46-83C5-3A31264641EB}" presName="textaccent1" presStyleCnt="0"/>
      <dgm:spPr/>
    </dgm:pt>
    <dgm:pt modelId="{EE76D130-ACBD-DD4D-9248-5047CA407F04}" type="pres">
      <dgm:prSet presAssocID="{395E51F7-E870-6C46-83C5-3A31264641EB}" presName="accentRepeatNode" presStyleLbl="solidAlignAcc1" presStyleIdx="0" presStyleCnt="22"/>
      <dgm:spPr/>
    </dgm:pt>
    <dgm:pt modelId="{B1B7D48B-B50F-BB4A-BEB3-AC21B0672F0D}" type="pres">
      <dgm:prSet presAssocID="{AA6FC32A-B9FA-7441-AF71-EFE6A5C1B430}" presName="image1" presStyleCnt="0"/>
      <dgm:spPr/>
    </dgm:pt>
    <dgm:pt modelId="{1AF493D1-E63A-2043-AB8C-09735D3C3954}" type="pres">
      <dgm:prSet presAssocID="{AA6FC32A-B9FA-7441-AF71-EFE6A5C1B430}" presName="imageRepeatNode" presStyleLbl="alignAcc1" presStyleIdx="0" presStyleCnt="11"/>
      <dgm:spPr/>
      <dgm:t>
        <a:bodyPr/>
        <a:lstStyle/>
        <a:p>
          <a:endParaRPr lang="zh-TW" altLang="en-US"/>
        </a:p>
      </dgm:t>
    </dgm:pt>
    <dgm:pt modelId="{6904267D-8C73-FE44-A211-DE74BC54463C}" type="pres">
      <dgm:prSet presAssocID="{AA6FC32A-B9FA-7441-AF71-EFE6A5C1B430}" presName="imageaccent1" presStyleCnt="0"/>
      <dgm:spPr/>
    </dgm:pt>
    <dgm:pt modelId="{45EDC728-0833-F545-9C37-B3E7FEBE9090}" type="pres">
      <dgm:prSet presAssocID="{AA6FC32A-B9FA-7441-AF71-EFE6A5C1B430}" presName="accentRepeatNode" presStyleLbl="solidAlignAcc1" presStyleIdx="1" presStyleCnt="22"/>
      <dgm:spPr/>
    </dgm:pt>
    <dgm:pt modelId="{54567510-7C77-A546-9DC7-6EE622347B21}" type="pres">
      <dgm:prSet presAssocID="{B49BAB30-5E74-1F41-AEF6-FD4118EC054B}" presName="text2" presStyleCnt="0"/>
      <dgm:spPr/>
    </dgm:pt>
    <dgm:pt modelId="{FF3670E6-A676-054E-83F9-7FC2C5754087}" type="pres">
      <dgm:prSet presAssocID="{B49BAB30-5E74-1F41-AEF6-FD4118EC054B}" presName="textRepeatNode" presStyleLbl="align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22CE3-E5A3-8740-ACD0-90E3AD307225}" type="pres">
      <dgm:prSet presAssocID="{B49BAB30-5E74-1F41-AEF6-FD4118EC054B}" presName="textaccent2" presStyleCnt="0"/>
      <dgm:spPr/>
    </dgm:pt>
    <dgm:pt modelId="{247E8B19-E482-0247-88F6-37348CE14F21}" type="pres">
      <dgm:prSet presAssocID="{B49BAB30-5E74-1F41-AEF6-FD4118EC054B}" presName="accentRepeatNode" presStyleLbl="solidAlignAcc1" presStyleIdx="2" presStyleCnt="22"/>
      <dgm:spPr/>
    </dgm:pt>
    <dgm:pt modelId="{5E8B90DE-3471-054F-A1AC-E6B7D2F86AC2}" type="pres">
      <dgm:prSet presAssocID="{53383119-C13E-9F4A-A74B-89CB4297CD1B}" presName="image2" presStyleCnt="0"/>
      <dgm:spPr/>
    </dgm:pt>
    <dgm:pt modelId="{7B7BBF16-05B3-6549-A5A1-192A1E01960A}" type="pres">
      <dgm:prSet presAssocID="{53383119-C13E-9F4A-A74B-89CB4297CD1B}" presName="imageRepeatNode" presStyleLbl="alignAcc1" presStyleIdx="1" presStyleCnt="11"/>
      <dgm:spPr/>
      <dgm:t>
        <a:bodyPr/>
        <a:lstStyle/>
        <a:p>
          <a:endParaRPr lang="zh-TW" altLang="en-US"/>
        </a:p>
      </dgm:t>
    </dgm:pt>
    <dgm:pt modelId="{5FD37394-2AEB-0849-B4C9-3657821FED20}" type="pres">
      <dgm:prSet presAssocID="{53383119-C13E-9F4A-A74B-89CB4297CD1B}" presName="imageaccent2" presStyleCnt="0"/>
      <dgm:spPr/>
    </dgm:pt>
    <dgm:pt modelId="{EE164EB4-E831-6A4E-AF2C-7FA4DF482EF1}" type="pres">
      <dgm:prSet presAssocID="{53383119-C13E-9F4A-A74B-89CB4297CD1B}" presName="accentRepeatNode" presStyleLbl="solidAlignAcc1" presStyleIdx="3" presStyleCnt="22"/>
      <dgm:spPr/>
    </dgm:pt>
    <dgm:pt modelId="{178A9F67-F182-1E4A-8A17-BD6D31CE948B}" type="pres">
      <dgm:prSet presAssocID="{ECCB9E6C-53DD-5D4C-87DF-156A2CA49417}" presName="text3" presStyleCnt="0"/>
      <dgm:spPr/>
    </dgm:pt>
    <dgm:pt modelId="{7C8F005D-44E6-C44B-96F4-0365899C7933}" type="pres">
      <dgm:prSet presAssocID="{ECCB9E6C-53DD-5D4C-87DF-156A2CA49417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81C9CB-E98E-D148-BD9F-22ACC57E8110}" type="pres">
      <dgm:prSet presAssocID="{ECCB9E6C-53DD-5D4C-87DF-156A2CA49417}" presName="textaccent3" presStyleCnt="0"/>
      <dgm:spPr/>
    </dgm:pt>
    <dgm:pt modelId="{73128476-A790-144B-91B0-42E3C19940FA}" type="pres">
      <dgm:prSet presAssocID="{ECCB9E6C-53DD-5D4C-87DF-156A2CA49417}" presName="accentRepeatNode" presStyleLbl="solidAlignAcc1" presStyleIdx="4" presStyleCnt="22"/>
      <dgm:spPr/>
    </dgm:pt>
    <dgm:pt modelId="{0E580C29-F8C8-534C-BC3C-0324E783990F}" type="pres">
      <dgm:prSet presAssocID="{62A88B0F-515F-CF48-B8F8-9A5E0D8A8633}" presName="image3" presStyleCnt="0"/>
      <dgm:spPr/>
    </dgm:pt>
    <dgm:pt modelId="{F95F2409-3274-B744-9BF9-E857B44AF72C}" type="pres">
      <dgm:prSet presAssocID="{62A88B0F-515F-CF48-B8F8-9A5E0D8A8633}" presName="imageRepeatNode" presStyleLbl="alignAcc1" presStyleIdx="2" presStyleCnt="11"/>
      <dgm:spPr/>
      <dgm:t>
        <a:bodyPr/>
        <a:lstStyle/>
        <a:p>
          <a:endParaRPr lang="zh-TW" altLang="en-US"/>
        </a:p>
      </dgm:t>
    </dgm:pt>
    <dgm:pt modelId="{44A67D6E-D86A-D249-9B50-D78642BA6517}" type="pres">
      <dgm:prSet presAssocID="{62A88B0F-515F-CF48-B8F8-9A5E0D8A8633}" presName="imageaccent3" presStyleCnt="0"/>
      <dgm:spPr/>
    </dgm:pt>
    <dgm:pt modelId="{D04AF4EF-6F6B-A74A-BA47-F358D22F8586}" type="pres">
      <dgm:prSet presAssocID="{62A88B0F-515F-CF48-B8F8-9A5E0D8A8633}" presName="accentRepeatNode" presStyleLbl="solidAlignAcc1" presStyleIdx="5" presStyleCnt="22"/>
      <dgm:spPr/>
    </dgm:pt>
    <dgm:pt modelId="{2A7F27AE-690A-7E4A-90D2-82B93C88E624}" type="pres">
      <dgm:prSet presAssocID="{4026EAB2-CB09-AF4D-94E5-EA4DC3AF5DF9}" presName="text4" presStyleCnt="0"/>
      <dgm:spPr/>
    </dgm:pt>
    <dgm:pt modelId="{C98BE3D2-5670-A84A-94BE-8688674FB08E}" type="pres">
      <dgm:prSet presAssocID="{4026EAB2-CB09-AF4D-94E5-EA4DC3AF5DF9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58B72-2E1E-704A-8A2F-0609B2B3B7AA}" type="pres">
      <dgm:prSet presAssocID="{4026EAB2-CB09-AF4D-94E5-EA4DC3AF5DF9}" presName="textaccent4" presStyleCnt="0"/>
      <dgm:spPr/>
    </dgm:pt>
    <dgm:pt modelId="{335865B2-C016-9D42-8A55-5D10507E1335}" type="pres">
      <dgm:prSet presAssocID="{4026EAB2-CB09-AF4D-94E5-EA4DC3AF5DF9}" presName="accentRepeatNode" presStyleLbl="solidAlignAcc1" presStyleIdx="6" presStyleCnt="22"/>
      <dgm:spPr/>
    </dgm:pt>
    <dgm:pt modelId="{9A200951-5400-6B48-9DF5-C9FA8D3675DF}" type="pres">
      <dgm:prSet presAssocID="{4ED37F57-B56D-7E4F-B35E-E1C260A5D69C}" presName="image4" presStyleCnt="0"/>
      <dgm:spPr/>
    </dgm:pt>
    <dgm:pt modelId="{F140C084-1798-4A43-8C49-F52F76B564C5}" type="pres">
      <dgm:prSet presAssocID="{4ED37F57-B56D-7E4F-B35E-E1C260A5D69C}" presName="imageRepeatNode" presStyleLbl="alignAcc1" presStyleIdx="3" presStyleCnt="11"/>
      <dgm:spPr/>
      <dgm:t>
        <a:bodyPr/>
        <a:lstStyle/>
        <a:p>
          <a:endParaRPr lang="zh-TW" altLang="en-US"/>
        </a:p>
      </dgm:t>
    </dgm:pt>
    <dgm:pt modelId="{900FEF88-7E0B-2F4C-A6C4-92B362731E6D}" type="pres">
      <dgm:prSet presAssocID="{4ED37F57-B56D-7E4F-B35E-E1C260A5D69C}" presName="imageaccent4" presStyleCnt="0"/>
      <dgm:spPr/>
    </dgm:pt>
    <dgm:pt modelId="{8BD95E32-126F-CF48-8E9D-0B743A7698A9}" type="pres">
      <dgm:prSet presAssocID="{4ED37F57-B56D-7E4F-B35E-E1C260A5D69C}" presName="accentRepeatNode" presStyleLbl="solidAlignAcc1" presStyleIdx="7" presStyleCnt="22"/>
      <dgm:spPr/>
    </dgm:pt>
    <dgm:pt modelId="{8BBCFD77-9D20-8543-BB6A-6853A74D5410}" type="pres">
      <dgm:prSet presAssocID="{E90364E3-6420-944F-90BA-6A646E7928E7}" presName="text5" presStyleCnt="0"/>
      <dgm:spPr/>
    </dgm:pt>
    <dgm:pt modelId="{C1A6B2D0-23D4-834B-9343-D5B99CE9BB9C}" type="pres">
      <dgm:prSet presAssocID="{E90364E3-6420-944F-90BA-6A646E7928E7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354F8D-AD0B-B54F-A715-1B68434DEFA1}" type="pres">
      <dgm:prSet presAssocID="{E90364E3-6420-944F-90BA-6A646E7928E7}" presName="textaccent5" presStyleCnt="0"/>
      <dgm:spPr/>
    </dgm:pt>
    <dgm:pt modelId="{1DB7C79D-D6D6-ED4D-A897-1EF300FAF364}" type="pres">
      <dgm:prSet presAssocID="{E90364E3-6420-944F-90BA-6A646E7928E7}" presName="accentRepeatNode" presStyleLbl="solidAlignAcc1" presStyleIdx="8" presStyleCnt="22"/>
      <dgm:spPr/>
    </dgm:pt>
    <dgm:pt modelId="{4D6394EE-607A-7042-925D-EBB682769E70}" type="pres">
      <dgm:prSet presAssocID="{0766DC35-4897-4D4D-A362-C280AC0FC7F3}" presName="image5" presStyleCnt="0"/>
      <dgm:spPr/>
    </dgm:pt>
    <dgm:pt modelId="{329CE60A-2341-AF4C-A3B4-431E5CDEB394}" type="pres">
      <dgm:prSet presAssocID="{0766DC35-4897-4D4D-A362-C280AC0FC7F3}" presName="imageRepeatNode" presStyleLbl="alignAcc1" presStyleIdx="4" presStyleCnt="11"/>
      <dgm:spPr/>
      <dgm:t>
        <a:bodyPr/>
        <a:lstStyle/>
        <a:p>
          <a:endParaRPr lang="zh-TW" altLang="en-US"/>
        </a:p>
      </dgm:t>
    </dgm:pt>
    <dgm:pt modelId="{1FCBAD67-DDC5-3348-B4EF-289344221578}" type="pres">
      <dgm:prSet presAssocID="{0766DC35-4897-4D4D-A362-C280AC0FC7F3}" presName="imageaccent5" presStyleCnt="0"/>
      <dgm:spPr/>
    </dgm:pt>
    <dgm:pt modelId="{DB07F135-748B-C24B-899E-BEC9CBDE64FE}" type="pres">
      <dgm:prSet presAssocID="{0766DC35-4897-4D4D-A362-C280AC0FC7F3}" presName="accentRepeatNode" presStyleLbl="solidAlignAcc1" presStyleIdx="9" presStyleCnt="22"/>
      <dgm:spPr/>
    </dgm:pt>
    <dgm:pt modelId="{5ACDED5F-5B46-CC40-9671-0A525AB5DDFC}" type="pres">
      <dgm:prSet presAssocID="{EAF5A5FA-DB50-7A4C-9F5B-C0E2ED482974}" presName="text6" presStyleCnt="0"/>
      <dgm:spPr/>
    </dgm:pt>
    <dgm:pt modelId="{427FE7B0-871D-7447-9073-1A1251FC69A4}" type="pres">
      <dgm:prSet presAssocID="{EAF5A5FA-DB50-7A4C-9F5B-C0E2ED482974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431DA8-EC1C-8248-9DDA-EAFA8B0A0313}" type="pres">
      <dgm:prSet presAssocID="{EAF5A5FA-DB50-7A4C-9F5B-C0E2ED482974}" presName="textaccent6" presStyleCnt="0"/>
      <dgm:spPr/>
    </dgm:pt>
    <dgm:pt modelId="{3584730F-88A9-A441-93A9-420143CB738B}" type="pres">
      <dgm:prSet presAssocID="{EAF5A5FA-DB50-7A4C-9F5B-C0E2ED482974}" presName="accentRepeatNode" presStyleLbl="solidAlignAcc1" presStyleIdx="10" presStyleCnt="22"/>
      <dgm:spPr/>
    </dgm:pt>
    <dgm:pt modelId="{AB11C77D-1E8E-864F-A249-C878E3419642}" type="pres">
      <dgm:prSet presAssocID="{C9ADEDB9-9C80-A046-B99A-1FC8A1725A5A}" presName="image6" presStyleCnt="0"/>
      <dgm:spPr/>
    </dgm:pt>
    <dgm:pt modelId="{E17EE0D9-B0C8-C948-8A79-B1425D871478}" type="pres">
      <dgm:prSet presAssocID="{C9ADEDB9-9C80-A046-B99A-1FC8A1725A5A}" presName="imageRepeatNode" presStyleLbl="alignAcc1" presStyleIdx="5" presStyleCnt="11"/>
      <dgm:spPr/>
      <dgm:t>
        <a:bodyPr/>
        <a:lstStyle/>
        <a:p>
          <a:endParaRPr lang="zh-TW" altLang="en-US"/>
        </a:p>
      </dgm:t>
    </dgm:pt>
    <dgm:pt modelId="{F39963FD-534E-FA45-89A2-01B57C7C8502}" type="pres">
      <dgm:prSet presAssocID="{C9ADEDB9-9C80-A046-B99A-1FC8A1725A5A}" presName="imageaccent6" presStyleCnt="0"/>
      <dgm:spPr/>
    </dgm:pt>
    <dgm:pt modelId="{526B84C1-C726-A445-8239-E6D392B24678}" type="pres">
      <dgm:prSet presAssocID="{C9ADEDB9-9C80-A046-B99A-1FC8A1725A5A}" presName="accentRepeatNode" presStyleLbl="solidAlignAcc1" presStyleIdx="11" presStyleCnt="22"/>
      <dgm:spPr/>
    </dgm:pt>
    <dgm:pt modelId="{78A7E8BE-1B6E-B24E-B970-296ADF28A388}" type="pres">
      <dgm:prSet presAssocID="{F05A23EE-2930-5F4A-9CB4-A521F12E08CF}" presName="text7" presStyleCnt="0"/>
      <dgm:spPr/>
    </dgm:pt>
    <dgm:pt modelId="{A53B6C3C-D3C4-2E44-BE8C-F6F5F48C6C7D}" type="pres">
      <dgm:prSet presAssocID="{F05A23EE-2930-5F4A-9CB4-A521F12E08CF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A024F-751F-6142-B2B0-5EA60798E31B}" type="pres">
      <dgm:prSet presAssocID="{F05A23EE-2930-5F4A-9CB4-A521F12E08CF}" presName="textaccent7" presStyleCnt="0"/>
      <dgm:spPr/>
    </dgm:pt>
    <dgm:pt modelId="{4A0239C3-E95C-CA4E-B225-5AF742E33E75}" type="pres">
      <dgm:prSet presAssocID="{F05A23EE-2930-5F4A-9CB4-A521F12E08CF}" presName="accentRepeatNode" presStyleLbl="solidAlignAcc1" presStyleIdx="12" presStyleCnt="22"/>
      <dgm:spPr/>
    </dgm:pt>
    <dgm:pt modelId="{0B23D5E9-A668-4340-8858-FC2DA25148BE}" type="pres">
      <dgm:prSet presAssocID="{FAC20365-1C6E-2A40-9AEA-69A180AE8BD5}" presName="image7" presStyleCnt="0"/>
      <dgm:spPr/>
    </dgm:pt>
    <dgm:pt modelId="{CA0F5D15-B3F3-3C4D-9730-AE4FC48EB1D2}" type="pres">
      <dgm:prSet presAssocID="{FAC20365-1C6E-2A40-9AEA-69A180AE8BD5}" presName="imageRepeatNode" presStyleLbl="alignAcc1" presStyleIdx="6" presStyleCnt="11"/>
      <dgm:spPr/>
      <dgm:t>
        <a:bodyPr/>
        <a:lstStyle/>
        <a:p>
          <a:endParaRPr lang="zh-TW" altLang="en-US"/>
        </a:p>
      </dgm:t>
    </dgm:pt>
    <dgm:pt modelId="{5037D128-1E23-DC4D-835C-41307F46DA9D}" type="pres">
      <dgm:prSet presAssocID="{FAC20365-1C6E-2A40-9AEA-69A180AE8BD5}" presName="imageaccent7" presStyleCnt="0"/>
      <dgm:spPr/>
    </dgm:pt>
    <dgm:pt modelId="{D93F5A53-EF24-1545-99E7-CA3BC0E1E943}" type="pres">
      <dgm:prSet presAssocID="{FAC20365-1C6E-2A40-9AEA-69A180AE8BD5}" presName="accentRepeatNode" presStyleLbl="solidAlignAcc1" presStyleIdx="13" presStyleCnt="22"/>
      <dgm:spPr/>
    </dgm:pt>
    <dgm:pt modelId="{ED560396-154D-4343-8644-F1FC5C1E73C0}" type="pres">
      <dgm:prSet presAssocID="{D209FEE3-5F39-464F-A86A-E3211C67EA44}" presName="text8" presStyleCnt="0"/>
      <dgm:spPr/>
    </dgm:pt>
    <dgm:pt modelId="{5055C58E-967E-7946-B749-CF3D4B4FB14B}" type="pres">
      <dgm:prSet presAssocID="{D209FEE3-5F39-464F-A86A-E3211C67EA44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02599E-B970-1F44-9C1D-756B28EB4AB6}" type="pres">
      <dgm:prSet presAssocID="{D209FEE3-5F39-464F-A86A-E3211C67EA44}" presName="textaccent8" presStyleCnt="0"/>
      <dgm:spPr/>
    </dgm:pt>
    <dgm:pt modelId="{820DDEF0-6E88-BA4F-A5E2-9A5FC6E6E5A6}" type="pres">
      <dgm:prSet presAssocID="{D209FEE3-5F39-464F-A86A-E3211C67EA44}" presName="accentRepeatNode" presStyleLbl="solidAlignAcc1" presStyleIdx="14" presStyleCnt="22"/>
      <dgm:spPr/>
    </dgm:pt>
    <dgm:pt modelId="{6AE71A5F-2338-9A42-B810-E87D3A1B4F2E}" type="pres">
      <dgm:prSet presAssocID="{497570B7-511E-074B-8350-471025415645}" presName="image8" presStyleCnt="0"/>
      <dgm:spPr/>
    </dgm:pt>
    <dgm:pt modelId="{1D313C59-7817-EE4D-B010-02082D9FB20C}" type="pres">
      <dgm:prSet presAssocID="{497570B7-511E-074B-8350-471025415645}" presName="imageRepeatNode" presStyleLbl="alignAcc1" presStyleIdx="7" presStyleCnt="11"/>
      <dgm:spPr/>
      <dgm:t>
        <a:bodyPr/>
        <a:lstStyle/>
        <a:p>
          <a:endParaRPr lang="zh-TW" altLang="en-US"/>
        </a:p>
      </dgm:t>
    </dgm:pt>
    <dgm:pt modelId="{31AD1CBC-CF9D-8545-B0F6-DADA2E5228CD}" type="pres">
      <dgm:prSet presAssocID="{497570B7-511E-074B-8350-471025415645}" presName="imageaccent8" presStyleCnt="0"/>
      <dgm:spPr/>
    </dgm:pt>
    <dgm:pt modelId="{CE01D232-543D-CC43-89EF-1BF6318968AE}" type="pres">
      <dgm:prSet presAssocID="{497570B7-511E-074B-8350-471025415645}" presName="accentRepeatNode" presStyleLbl="solidAlignAcc1" presStyleIdx="15" presStyleCnt="22"/>
      <dgm:spPr/>
    </dgm:pt>
    <dgm:pt modelId="{447CE657-278A-E945-8D89-EB59D31DAAE1}" type="pres">
      <dgm:prSet presAssocID="{2898CD23-B105-FC47-9E51-A0CD309B8E3D}" presName="text9" presStyleCnt="0"/>
      <dgm:spPr/>
    </dgm:pt>
    <dgm:pt modelId="{5577F5B8-CB2F-3545-A018-94A553C708FA}" type="pres">
      <dgm:prSet presAssocID="{2898CD23-B105-FC47-9E51-A0CD309B8E3D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2304FD-721E-C443-99C6-81D230E0E5C5}" type="pres">
      <dgm:prSet presAssocID="{2898CD23-B105-FC47-9E51-A0CD309B8E3D}" presName="textaccent9" presStyleCnt="0"/>
      <dgm:spPr/>
    </dgm:pt>
    <dgm:pt modelId="{94623FFD-BB50-544C-868D-336A01F5C20D}" type="pres">
      <dgm:prSet presAssocID="{2898CD23-B105-FC47-9E51-A0CD309B8E3D}" presName="accentRepeatNode" presStyleLbl="solidAlignAcc1" presStyleIdx="16" presStyleCnt="22"/>
      <dgm:spPr/>
    </dgm:pt>
    <dgm:pt modelId="{93F0642C-E6D5-DE4C-842B-7FF84B2E9811}" type="pres">
      <dgm:prSet presAssocID="{9F6B0A53-F8FF-BC4C-A94C-D980EC39DFF4}" presName="image9" presStyleCnt="0"/>
      <dgm:spPr/>
    </dgm:pt>
    <dgm:pt modelId="{BCBA95FB-DAFA-6C43-8B67-C376116EAF6D}" type="pres">
      <dgm:prSet presAssocID="{9F6B0A53-F8FF-BC4C-A94C-D980EC39DFF4}" presName="imageRepeatNode" presStyleLbl="alignAcc1" presStyleIdx="8" presStyleCnt="11" custLinFactNeighborX="-1401" custLinFactNeighborY="-752"/>
      <dgm:spPr/>
      <dgm:t>
        <a:bodyPr/>
        <a:lstStyle/>
        <a:p>
          <a:endParaRPr lang="zh-TW" altLang="en-US"/>
        </a:p>
      </dgm:t>
    </dgm:pt>
    <dgm:pt modelId="{155EC698-C591-734D-A9AE-A799EDAEA3A0}" type="pres">
      <dgm:prSet presAssocID="{9F6B0A53-F8FF-BC4C-A94C-D980EC39DFF4}" presName="imageaccent9" presStyleCnt="0"/>
      <dgm:spPr/>
    </dgm:pt>
    <dgm:pt modelId="{C336DD74-A92F-C345-8662-D9097C5BCD70}" type="pres">
      <dgm:prSet presAssocID="{9F6B0A53-F8FF-BC4C-A94C-D980EC39DFF4}" presName="accentRepeatNode" presStyleLbl="solidAlignAcc1" presStyleIdx="17" presStyleCnt="22"/>
      <dgm:spPr/>
    </dgm:pt>
    <dgm:pt modelId="{386B726A-D0C3-154A-8E57-084B6BA19CA8}" type="pres">
      <dgm:prSet presAssocID="{C6617FCE-6790-8042-A6EF-23E23AE38A77}" presName="text10" presStyleCnt="0"/>
      <dgm:spPr/>
    </dgm:pt>
    <dgm:pt modelId="{4F2A7662-8536-FB47-BBA3-11CE3BF75333}" type="pres">
      <dgm:prSet presAssocID="{C6617FCE-6790-8042-A6EF-23E23AE38A77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0DDC8-2509-4A49-8826-17CB2CD8E90B}" type="pres">
      <dgm:prSet presAssocID="{C6617FCE-6790-8042-A6EF-23E23AE38A77}" presName="textaccent10" presStyleCnt="0"/>
      <dgm:spPr/>
    </dgm:pt>
    <dgm:pt modelId="{1E15A15A-E451-FF42-8341-4DE9794A32E2}" type="pres">
      <dgm:prSet presAssocID="{C6617FCE-6790-8042-A6EF-23E23AE38A77}" presName="accentRepeatNode" presStyleLbl="solidAlignAcc1" presStyleIdx="18" presStyleCnt="22"/>
      <dgm:spPr/>
    </dgm:pt>
    <dgm:pt modelId="{4569F88C-E862-E641-BC97-89B94C0F78E7}" type="pres">
      <dgm:prSet presAssocID="{FAD6747D-D3BF-9144-A5AA-B50F2FE2C8B3}" presName="image10" presStyleCnt="0"/>
      <dgm:spPr/>
    </dgm:pt>
    <dgm:pt modelId="{275E99D0-0F97-C142-AF09-AFAFC8C9E6EC}" type="pres">
      <dgm:prSet presAssocID="{FAD6747D-D3BF-9144-A5AA-B50F2FE2C8B3}" presName="imageRepeatNode" presStyleLbl="alignAcc1" presStyleIdx="9" presStyleCnt="11"/>
      <dgm:spPr/>
      <dgm:t>
        <a:bodyPr/>
        <a:lstStyle/>
        <a:p>
          <a:endParaRPr lang="zh-TW" altLang="en-US"/>
        </a:p>
      </dgm:t>
    </dgm:pt>
    <dgm:pt modelId="{3FE0073F-AF58-3642-AD2A-88994377EF9F}" type="pres">
      <dgm:prSet presAssocID="{FAD6747D-D3BF-9144-A5AA-B50F2FE2C8B3}" presName="imageaccent10" presStyleCnt="0"/>
      <dgm:spPr/>
    </dgm:pt>
    <dgm:pt modelId="{5F949A2E-F97F-D64C-BE33-A65E5091E121}" type="pres">
      <dgm:prSet presAssocID="{FAD6747D-D3BF-9144-A5AA-B50F2FE2C8B3}" presName="accentRepeatNode" presStyleLbl="solidAlignAcc1" presStyleIdx="19" presStyleCnt="22"/>
      <dgm:spPr/>
    </dgm:pt>
    <dgm:pt modelId="{80616BFD-85B6-7F48-8603-0068E5FF232D}" type="pres">
      <dgm:prSet presAssocID="{2E61DAB9-2A98-B749-AE6F-9251B4A6ACE7}" presName="text11" presStyleCnt="0"/>
      <dgm:spPr/>
    </dgm:pt>
    <dgm:pt modelId="{E35897AD-40C9-5642-8072-FED50904CE4C}" type="pres">
      <dgm:prSet presAssocID="{2E61DAB9-2A98-B749-AE6F-9251B4A6ACE7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78DFE-4A73-1342-AF42-88B028B9D849}" type="pres">
      <dgm:prSet presAssocID="{2E61DAB9-2A98-B749-AE6F-9251B4A6ACE7}" presName="textaccent11" presStyleCnt="0"/>
      <dgm:spPr/>
    </dgm:pt>
    <dgm:pt modelId="{79357537-7DCE-DA4E-B13B-0FCEB17F9103}" type="pres">
      <dgm:prSet presAssocID="{2E61DAB9-2A98-B749-AE6F-9251B4A6ACE7}" presName="accentRepeatNode" presStyleLbl="solidAlignAcc1" presStyleIdx="20" presStyleCnt="22"/>
      <dgm:spPr/>
    </dgm:pt>
    <dgm:pt modelId="{CE85860C-D2E9-454B-8A32-FABFDBFA4777}" type="pres">
      <dgm:prSet presAssocID="{1E2BEEE2-00D1-7D49-B961-CA90823D5E2B}" presName="image11" presStyleCnt="0"/>
      <dgm:spPr/>
    </dgm:pt>
    <dgm:pt modelId="{D89916E5-3CF7-1346-9071-ACB9BF1BCB1E}" type="pres">
      <dgm:prSet presAssocID="{1E2BEEE2-00D1-7D49-B961-CA90823D5E2B}" presName="imageRepeatNode" presStyleLbl="alignAcc1" presStyleIdx="10" presStyleCnt="11"/>
      <dgm:spPr/>
      <dgm:t>
        <a:bodyPr/>
        <a:lstStyle/>
        <a:p>
          <a:endParaRPr lang="zh-TW" altLang="en-US"/>
        </a:p>
      </dgm:t>
    </dgm:pt>
    <dgm:pt modelId="{11104F09-2AC4-FE42-9419-F5C03EB5AE05}" type="pres">
      <dgm:prSet presAssocID="{1E2BEEE2-00D1-7D49-B961-CA90823D5E2B}" presName="imageaccent11" presStyleCnt="0"/>
      <dgm:spPr/>
    </dgm:pt>
    <dgm:pt modelId="{A56084EC-5805-1743-997F-B2174F695975}" type="pres">
      <dgm:prSet presAssocID="{1E2BEEE2-00D1-7D49-B961-CA90823D5E2B}" presName="accentRepeatNode" presStyleLbl="solidAlignAcc1" presStyleIdx="21" presStyleCnt="22"/>
      <dgm:spPr/>
    </dgm:pt>
  </dgm:ptLst>
  <dgm:cxnLst>
    <dgm:cxn modelId="{54914EFB-845B-1A49-BFE4-3230A65F1D03}" type="presOf" srcId="{B49BAB30-5E74-1F41-AEF6-FD4118EC054B}" destId="{FF3670E6-A676-054E-83F9-7FC2C5754087}" srcOrd="0" destOrd="0" presId="urn:microsoft.com/office/officeart/2008/layout/HexagonCluster"/>
    <dgm:cxn modelId="{C50F3728-2E82-784C-BCE4-6A217A127E63}" srcId="{47613B1B-4388-C248-B07D-44C8EDF5A97E}" destId="{E90364E3-6420-944F-90BA-6A646E7928E7}" srcOrd="4" destOrd="0" parTransId="{6283BF4A-D5D8-CB4B-AEAB-55C43880AC83}" sibTransId="{0766DC35-4897-4D4D-A362-C280AC0FC7F3}"/>
    <dgm:cxn modelId="{124A2583-4543-704E-ACB3-7F44239437AB}" type="presOf" srcId="{53383119-C13E-9F4A-A74B-89CB4297CD1B}" destId="{7B7BBF16-05B3-6549-A5A1-192A1E01960A}" srcOrd="0" destOrd="0" presId="urn:microsoft.com/office/officeart/2008/layout/HexagonCluster"/>
    <dgm:cxn modelId="{575FAD77-73B5-154C-97FF-D6390FD38994}" srcId="{47613B1B-4388-C248-B07D-44C8EDF5A97E}" destId="{395E51F7-E870-6C46-83C5-3A31264641EB}" srcOrd="0" destOrd="0" parTransId="{CFD4CA60-9CC1-7A47-90E5-4BA72F02922E}" sibTransId="{AA6FC32A-B9FA-7441-AF71-EFE6A5C1B430}"/>
    <dgm:cxn modelId="{6ABB2009-3204-9D47-AF9D-556E7DC13906}" type="presOf" srcId="{E90364E3-6420-944F-90BA-6A646E7928E7}" destId="{C1A6B2D0-23D4-834B-9343-D5B99CE9BB9C}" srcOrd="0" destOrd="0" presId="urn:microsoft.com/office/officeart/2008/layout/HexagonCluster"/>
    <dgm:cxn modelId="{94E85021-9AAB-1243-97F6-2DD7A1C9EA00}" type="presOf" srcId="{C9ADEDB9-9C80-A046-B99A-1FC8A1725A5A}" destId="{E17EE0D9-B0C8-C948-8A79-B1425D871478}" srcOrd="0" destOrd="0" presId="urn:microsoft.com/office/officeart/2008/layout/HexagonCluster"/>
    <dgm:cxn modelId="{4AB21053-61E5-8047-849D-E62CB04DB89A}" type="presOf" srcId="{AA6FC32A-B9FA-7441-AF71-EFE6A5C1B430}" destId="{1AF493D1-E63A-2043-AB8C-09735D3C3954}" srcOrd="0" destOrd="0" presId="urn:microsoft.com/office/officeart/2008/layout/HexagonCluster"/>
    <dgm:cxn modelId="{EC1B62F4-1E53-6D4D-B0E6-080003455D16}" type="presOf" srcId="{9F6B0A53-F8FF-BC4C-A94C-D980EC39DFF4}" destId="{BCBA95FB-DAFA-6C43-8B67-C376116EAF6D}" srcOrd="0" destOrd="0" presId="urn:microsoft.com/office/officeart/2008/layout/HexagonCluster"/>
    <dgm:cxn modelId="{E8D67B72-9899-3E46-8A95-2EB5AA5B075B}" type="presOf" srcId="{1E2BEEE2-00D1-7D49-B961-CA90823D5E2B}" destId="{D89916E5-3CF7-1346-9071-ACB9BF1BCB1E}" srcOrd="0" destOrd="0" presId="urn:microsoft.com/office/officeart/2008/layout/HexagonCluster"/>
    <dgm:cxn modelId="{D412FA34-1F64-1C4D-BC83-51D127792BFC}" srcId="{47613B1B-4388-C248-B07D-44C8EDF5A97E}" destId="{B49BAB30-5E74-1F41-AEF6-FD4118EC054B}" srcOrd="1" destOrd="0" parTransId="{021F3EA6-ACDD-0F45-924F-C7FB7410F0D2}" sibTransId="{53383119-C13E-9F4A-A74B-89CB4297CD1B}"/>
    <dgm:cxn modelId="{5A254E1B-4EAA-F84C-B80A-703196AFBF69}" srcId="{47613B1B-4388-C248-B07D-44C8EDF5A97E}" destId="{ECCB9E6C-53DD-5D4C-87DF-156A2CA49417}" srcOrd="2" destOrd="0" parTransId="{B24B1CA7-4014-164A-9FB6-5CF7FDF9B14C}" sibTransId="{62A88B0F-515F-CF48-B8F8-9A5E0D8A8633}"/>
    <dgm:cxn modelId="{F8344971-E570-8F4C-80E5-F0C80518EDCA}" srcId="{47613B1B-4388-C248-B07D-44C8EDF5A97E}" destId="{2898CD23-B105-FC47-9E51-A0CD309B8E3D}" srcOrd="8" destOrd="0" parTransId="{8995209F-F57F-D249-8166-718F6D73E30C}" sibTransId="{9F6B0A53-F8FF-BC4C-A94C-D980EC39DFF4}"/>
    <dgm:cxn modelId="{B5442897-A111-B14A-A835-992003E1A8EB}" srcId="{47613B1B-4388-C248-B07D-44C8EDF5A97E}" destId="{4026EAB2-CB09-AF4D-94E5-EA4DC3AF5DF9}" srcOrd="3" destOrd="0" parTransId="{CB1CED9B-E68C-8143-B0BF-601CFFD6A68A}" sibTransId="{4ED37F57-B56D-7E4F-B35E-E1C260A5D69C}"/>
    <dgm:cxn modelId="{FCDE0FA4-4117-5643-8E0A-88ED7CFB7083}" type="presOf" srcId="{D209FEE3-5F39-464F-A86A-E3211C67EA44}" destId="{5055C58E-967E-7946-B749-CF3D4B4FB14B}" srcOrd="0" destOrd="0" presId="urn:microsoft.com/office/officeart/2008/layout/HexagonCluster"/>
    <dgm:cxn modelId="{594DEFCB-AD9D-6940-B195-16739DFF39F8}" type="presOf" srcId="{EAF5A5FA-DB50-7A4C-9F5B-C0E2ED482974}" destId="{427FE7B0-871D-7447-9073-1A1251FC69A4}" srcOrd="0" destOrd="0" presId="urn:microsoft.com/office/officeart/2008/layout/HexagonCluster"/>
    <dgm:cxn modelId="{CCF44B57-2310-234C-8204-342C747966B8}" type="presOf" srcId="{C6617FCE-6790-8042-A6EF-23E23AE38A77}" destId="{4F2A7662-8536-FB47-BBA3-11CE3BF75333}" srcOrd="0" destOrd="0" presId="urn:microsoft.com/office/officeart/2008/layout/HexagonCluster"/>
    <dgm:cxn modelId="{E550A3F6-9823-6743-AFFA-86914BF06329}" type="presOf" srcId="{47613B1B-4388-C248-B07D-44C8EDF5A97E}" destId="{9EF2B80A-4C31-494D-B110-39925C430C22}" srcOrd="0" destOrd="0" presId="urn:microsoft.com/office/officeart/2008/layout/HexagonCluster"/>
    <dgm:cxn modelId="{B6FFC1F9-5435-7346-9F07-879479EEC8F9}" type="presOf" srcId="{FAC20365-1C6E-2A40-9AEA-69A180AE8BD5}" destId="{CA0F5D15-B3F3-3C4D-9730-AE4FC48EB1D2}" srcOrd="0" destOrd="0" presId="urn:microsoft.com/office/officeart/2008/layout/HexagonCluster"/>
    <dgm:cxn modelId="{401127A8-C32E-594A-BEE5-1CCBECB38C5C}" type="presOf" srcId="{62A88B0F-515F-CF48-B8F8-9A5E0D8A8633}" destId="{F95F2409-3274-B744-9BF9-E857B44AF72C}" srcOrd="0" destOrd="0" presId="urn:microsoft.com/office/officeart/2008/layout/HexagonCluster"/>
    <dgm:cxn modelId="{B597871D-AE36-8648-AC70-91BA7A313CD1}" type="presOf" srcId="{395E51F7-E870-6C46-83C5-3A31264641EB}" destId="{B6F4BDC2-25BD-3946-867A-C03DD2664148}" srcOrd="0" destOrd="0" presId="urn:microsoft.com/office/officeart/2008/layout/HexagonCluster"/>
    <dgm:cxn modelId="{17AD989D-1782-4546-8732-DF17EF0AB79F}" type="presOf" srcId="{ECCB9E6C-53DD-5D4C-87DF-156A2CA49417}" destId="{7C8F005D-44E6-C44B-96F4-0365899C7933}" srcOrd="0" destOrd="0" presId="urn:microsoft.com/office/officeart/2008/layout/HexagonCluster"/>
    <dgm:cxn modelId="{62386889-D3D8-904F-8E8B-DBACDC6E6A2E}" type="presOf" srcId="{F05A23EE-2930-5F4A-9CB4-A521F12E08CF}" destId="{A53B6C3C-D3C4-2E44-BE8C-F6F5F48C6C7D}" srcOrd="0" destOrd="0" presId="urn:microsoft.com/office/officeart/2008/layout/HexagonCluster"/>
    <dgm:cxn modelId="{4AC6F7EE-837A-F941-9FD9-BA5A68D403A2}" srcId="{47613B1B-4388-C248-B07D-44C8EDF5A97E}" destId="{C6617FCE-6790-8042-A6EF-23E23AE38A77}" srcOrd="9" destOrd="0" parTransId="{86D52BB3-2124-3C49-AD27-41FF54918C39}" sibTransId="{FAD6747D-D3BF-9144-A5AA-B50F2FE2C8B3}"/>
    <dgm:cxn modelId="{ABA49AA8-08BE-3741-AEE2-838A10E177E2}" type="presOf" srcId="{4026EAB2-CB09-AF4D-94E5-EA4DC3AF5DF9}" destId="{C98BE3D2-5670-A84A-94BE-8688674FB08E}" srcOrd="0" destOrd="0" presId="urn:microsoft.com/office/officeart/2008/layout/HexagonCluster"/>
    <dgm:cxn modelId="{94530556-7232-F045-8F64-234D26243639}" srcId="{47613B1B-4388-C248-B07D-44C8EDF5A97E}" destId="{F05A23EE-2930-5F4A-9CB4-A521F12E08CF}" srcOrd="6" destOrd="0" parTransId="{29FB53E8-1095-7240-89A9-32F46578D3DD}" sibTransId="{FAC20365-1C6E-2A40-9AEA-69A180AE8BD5}"/>
    <dgm:cxn modelId="{AE39A4B5-2358-3640-9325-8092DEE3E8EE}" type="presOf" srcId="{2898CD23-B105-FC47-9E51-A0CD309B8E3D}" destId="{5577F5B8-CB2F-3545-A018-94A553C708FA}" srcOrd="0" destOrd="0" presId="urn:microsoft.com/office/officeart/2008/layout/HexagonCluster"/>
    <dgm:cxn modelId="{80F2C582-CF8A-764D-AC0E-5FE63A1EEFC9}" type="presOf" srcId="{4ED37F57-B56D-7E4F-B35E-E1C260A5D69C}" destId="{F140C084-1798-4A43-8C49-F52F76B564C5}" srcOrd="0" destOrd="0" presId="urn:microsoft.com/office/officeart/2008/layout/HexagonCluster"/>
    <dgm:cxn modelId="{B498F0F5-96C3-0748-9243-8D2F6F8F5829}" type="presOf" srcId="{497570B7-511E-074B-8350-471025415645}" destId="{1D313C59-7817-EE4D-B010-02082D9FB20C}" srcOrd="0" destOrd="0" presId="urn:microsoft.com/office/officeart/2008/layout/HexagonCluster"/>
    <dgm:cxn modelId="{DC4A77E1-D335-2741-BB53-3C5B50C51C0A}" srcId="{47613B1B-4388-C248-B07D-44C8EDF5A97E}" destId="{2E61DAB9-2A98-B749-AE6F-9251B4A6ACE7}" srcOrd="10" destOrd="0" parTransId="{DB1FD8AC-C7B4-AF4D-A302-80B64AFCB1E8}" sibTransId="{1E2BEEE2-00D1-7D49-B961-CA90823D5E2B}"/>
    <dgm:cxn modelId="{01DFF66F-24F4-C447-AA24-35B1130A5236}" type="presOf" srcId="{2E61DAB9-2A98-B749-AE6F-9251B4A6ACE7}" destId="{E35897AD-40C9-5642-8072-FED50904CE4C}" srcOrd="0" destOrd="0" presId="urn:microsoft.com/office/officeart/2008/layout/HexagonCluster"/>
    <dgm:cxn modelId="{30870B3B-2871-D449-A4DA-1302415A1DCA}" srcId="{47613B1B-4388-C248-B07D-44C8EDF5A97E}" destId="{D209FEE3-5F39-464F-A86A-E3211C67EA44}" srcOrd="7" destOrd="0" parTransId="{DD6618E5-FB06-C444-A55A-D58D4C23F9F5}" sibTransId="{497570B7-511E-074B-8350-471025415645}"/>
    <dgm:cxn modelId="{29C3BAA3-21C8-A043-BCA9-A32012F432F9}" srcId="{47613B1B-4388-C248-B07D-44C8EDF5A97E}" destId="{EAF5A5FA-DB50-7A4C-9F5B-C0E2ED482974}" srcOrd="5" destOrd="0" parTransId="{813C9C8B-119B-D441-81D7-E24256DBD186}" sibTransId="{C9ADEDB9-9C80-A046-B99A-1FC8A1725A5A}"/>
    <dgm:cxn modelId="{C063E01F-8D4C-FC41-ABB5-6CE820EDCCFE}" type="presOf" srcId="{0766DC35-4897-4D4D-A362-C280AC0FC7F3}" destId="{329CE60A-2341-AF4C-A3B4-431E5CDEB394}" srcOrd="0" destOrd="0" presId="urn:microsoft.com/office/officeart/2008/layout/HexagonCluster"/>
    <dgm:cxn modelId="{0813FD73-F029-EB4C-80EC-470F160035E8}" type="presOf" srcId="{FAD6747D-D3BF-9144-A5AA-B50F2FE2C8B3}" destId="{275E99D0-0F97-C142-AF09-AFAFC8C9E6EC}" srcOrd="0" destOrd="0" presId="urn:microsoft.com/office/officeart/2008/layout/HexagonCluster"/>
    <dgm:cxn modelId="{5B973846-E52C-1542-B399-B7D4D292AB17}" type="presParOf" srcId="{9EF2B80A-4C31-494D-B110-39925C430C22}" destId="{1F1AFDDD-9EB0-F147-8DA5-E74C012E6114}" srcOrd="0" destOrd="0" presId="urn:microsoft.com/office/officeart/2008/layout/HexagonCluster"/>
    <dgm:cxn modelId="{C38508F6-98BF-2F4F-AD52-08B3B9FCBBC1}" type="presParOf" srcId="{1F1AFDDD-9EB0-F147-8DA5-E74C012E6114}" destId="{B6F4BDC2-25BD-3946-867A-C03DD2664148}" srcOrd="0" destOrd="0" presId="urn:microsoft.com/office/officeart/2008/layout/HexagonCluster"/>
    <dgm:cxn modelId="{37A7BF36-9619-7B49-9498-EF30A1113294}" type="presParOf" srcId="{9EF2B80A-4C31-494D-B110-39925C430C22}" destId="{55B667F0-0C39-D541-88B2-6BE263E5285D}" srcOrd="1" destOrd="0" presId="urn:microsoft.com/office/officeart/2008/layout/HexagonCluster"/>
    <dgm:cxn modelId="{BFF6C8B7-0501-AD4F-AD3E-8F107552CE6A}" type="presParOf" srcId="{55B667F0-0C39-D541-88B2-6BE263E5285D}" destId="{EE76D130-ACBD-DD4D-9248-5047CA407F04}" srcOrd="0" destOrd="0" presId="urn:microsoft.com/office/officeart/2008/layout/HexagonCluster"/>
    <dgm:cxn modelId="{765DEC6E-D9CF-FC44-A0B8-198DB3DC44B4}" type="presParOf" srcId="{9EF2B80A-4C31-494D-B110-39925C430C22}" destId="{B1B7D48B-B50F-BB4A-BEB3-AC21B0672F0D}" srcOrd="2" destOrd="0" presId="urn:microsoft.com/office/officeart/2008/layout/HexagonCluster"/>
    <dgm:cxn modelId="{2DD68892-85AE-7444-B534-742F4CF8F4C2}" type="presParOf" srcId="{B1B7D48B-B50F-BB4A-BEB3-AC21B0672F0D}" destId="{1AF493D1-E63A-2043-AB8C-09735D3C3954}" srcOrd="0" destOrd="0" presId="urn:microsoft.com/office/officeart/2008/layout/HexagonCluster"/>
    <dgm:cxn modelId="{45637C4A-08F0-DC4B-86D0-C4F3880A7FCC}" type="presParOf" srcId="{9EF2B80A-4C31-494D-B110-39925C430C22}" destId="{6904267D-8C73-FE44-A211-DE74BC54463C}" srcOrd="3" destOrd="0" presId="urn:microsoft.com/office/officeart/2008/layout/HexagonCluster"/>
    <dgm:cxn modelId="{A0799C2D-DCCD-0241-AC9C-7281BF364424}" type="presParOf" srcId="{6904267D-8C73-FE44-A211-DE74BC54463C}" destId="{45EDC728-0833-F545-9C37-B3E7FEBE9090}" srcOrd="0" destOrd="0" presId="urn:microsoft.com/office/officeart/2008/layout/HexagonCluster"/>
    <dgm:cxn modelId="{1FA4A1A1-18C6-F44E-804F-F3AB11A358FB}" type="presParOf" srcId="{9EF2B80A-4C31-494D-B110-39925C430C22}" destId="{54567510-7C77-A546-9DC7-6EE622347B21}" srcOrd="4" destOrd="0" presId="urn:microsoft.com/office/officeart/2008/layout/HexagonCluster"/>
    <dgm:cxn modelId="{1F0C2323-FF89-804D-90A1-0AB6206BE64C}" type="presParOf" srcId="{54567510-7C77-A546-9DC7-6EE622347B21}" destId="{FF3670E6-A676-054E-83F9-7FC2C5754087}" srcOrd="0" destOrd="0" presId="urn:microsoft.com/office/officeart/2008/layout/HexagonCluster"/>
    <dgm:cxn modelId="{7EEA1564-E93E-5041-8103-48F58B7E16AF}" type="presParOf" srcId="{9EF2B80A-4C31-494D-B110-39925C430C22}" destId="{8AD22CE3-E5A3-8740-ACD0-90E3AD307225}" srcOrd="5" destOrd="0" presId="urn:microsoft.com/office/officeart/2008/layout/HexagonCluster"/>
    <dgm:cxn modelId="{76F974A2-01D6-2545-B056-FC30C775027C}" type="presParOf" srcId="{8AD22CE3-E5A3-8740-ACD0-90E3AD307225}" destId="{247E8B19-E482-0247-88F6-37348CE14F21}" srcOrd="0" destOrd="0" presId="urn:microsoft.com/office/officeart/2008/layout/HexagonCluster"/>
    <dgm:cxn modelId="{3368C3A2-68FA-BA48-854E-ED54697396DD}" type="presParOf" srcId="{9EF2B80A-4C31-494D-B110-39925C430C22}" destId="{5E8B90DE-3471-054F-A1AC-E6B7D2F86AC2}" srcOrd="6" destOrd="0" presId="urn:microsoft.com/office/officeart/2008/layout/HexagonCluster"/>
    <dgm:cxn modelId="{22BC02B9-C41C-7749-8F05-F4C53A2BD5F8}" type="presParOf" srcId="{5E8B90DE-3471-054F-A1AC-E6B7D2F86AC2}" destId="{7B7BBF16-05B3-6549-A5A1-192A1E01960A}" srcOrd="0" destOrd="0" presId="urn:microsoft.com/office/officeart/2008/layout/HexagonCluster"/>
    <dgm:cxn modelId="{8077A73C-E638-9640-BA25-B16A15365346}" type="presParOf" srcId="{9EF2B80A-4C31-494D-B110-39925C430C22}" destId="{5FD37394-2AEB-0849-B4C9-3657821FED20}" srcOrd="7" destOrd="0" presId="urn:microsoft.com/office/officeart/2008/layout/HexagonCluster"/>
    <dgm:cxn modelId="{D07CC62D-FA36-D844-A186-92A757DD034F}" type="presParOf" srcId="{5FD37394-2AEB-0849-B4C9-3657821FED20}" destId="{EE164EB4-E831-6A4E-AF2C-7FA4DF482EF1}" srcOrd="0" destOrd="0" presId="urn:microsoft.com/office/officeart/2008/layout/HexagonCluster"/>
    <dgm:cxn modelId="{460D7B4E-AE02-2F47-B08B-A7F43E38AC95}" type="presParOf" srcId="{9EF2B80A-4C31-494D-B110-39925C430C22}" destId="{178A9F67-F182-1E4A-8A17-BD6D31CE948B}" srcOrd="8" destOrd="0" presId="urn:microsoft.com/office/officeart/2008/layout/HexagonCluster"/>
    <dgm:cxn modelId="{25C373D0-D5B5-784A-899D-EF70E447D125}" type="presParOf" srcId="{178A9F67-F182-1E4A-8A17-BD6D31CE948B}" destId="{7C8F005D-44E6-C44B-96F4-0365899C7933}" srcOrd="0" destOrd="0" presId="urn:microsoft.com/office/officeart/2008/layout/HexagonCluster"/>
    <dgm:cxn modelId="{AB784417-696B-EB4E-BAC1-16C8FA26844C}" type="presParOf" srcId="{9EF2B80A-4C31-494D-B110-39925C430C22}" destId="{1181C9CB-E98E-D148-BD9F-22ACC57E8110}" srcOrd="9" destOrd="0" presId="urn:microsoft.com/office/officeart/2008/layout/HexagonCluster"/>
    <dgm:cxn modelId="{49EF1720-4025-0A49-9693-D2D19A482281}" type="presParOf" srcId="{1181C9CB-E98E-D148-BD9F-22ACC57E8110}" destId="{73128476-A790-144B-91B0-42E3C19940FA}" srcOrd="0" destOrd="0" presId="urn:microsoft.com/office/officeart/2008/layout/HexagonCluster"/>
    <dgm:cxn modelId="{895BA484-A32C-8D42-B621-E224C6506C26}" type="presParOf" srcId="{9EF2B80A-4C31-494D-B110-39925C430C22}" destId="{0E580C29-F8C8-534C-BC3C-0324E783990F}" srcOrd="10" destOrd="0" presId="urn:microsoft.com/office/officeart/2008/layout/HexagonCluster"/>
    <dgm:cxn modelId="{D3E5CD35-7EBC-F641-AEBE-787C9AB4FCF4}" type="presParOf" srcId="{0E580C29-F8C8-534C-BC3C-0324E783990F}" destId="{F95F2409-3274-B744-9BF9-E857B44AF72C}" srcOrd="0" destOrd="0" presId="urn:microsoft.com/office/officeart/2008/layout/HexagonCluster"/>
    <dgm:cxn modelId="{3D6AEA7F-FF77-BE41-990A-5105C8AA4DCC}" type="presParOf" srcId="{9EF2B80A-4C31-494D-B110-39925C430C22}" destId="{44A67D6E-D86A-D249-9B50-D78642BA6517}" srcOrd="11" destOrd="0" presId="urn:microsoft.com/office/officeart/2008/layout/HexagonCluster"/>
    <dgm:cxn modelId="{409B287D-C3E4-C745-A579-523FAD637404}" type="presParOf" srcId="{44A67D6E-D86A-D249-9B50-D78642BA6517}" destId="{D04AF4EF-6F6B-A74A-BA47-F358D22F8586}" srcOrd="0" destOrd="0" presId="urn:microsoft.com/office/officeart/2008/layout/HexagonCluster"/>
    <dgm:cxn modelId="{3CD6F4A0-4D60-2945-A160-7041D3F66CCD}" type="presParOf" srcId="{9EF2B80A-4C31-494D-B110-39925C430C22}" destId="{2A7F27AE-690A-7E4A-90D2-82B93C88E624}" srcOrd="12" destOrd="0" presId="urn:microsoft.com/office/officeart/2008/layout/HexagonCluster"/>
    <dgm:cxn modelId="{9F0FEF1F-AD14-7E46-A483-3A2F7603B798}" type="presParOf" srcId="{2A7F27AE-690A-7E4A-90D2-82B93C88E624}" destId="{C98BE3D2-5670-A84A-94BE-8688674FB08E}" srcOrd="0" destOrd="0" presId="urn:microsoft.com/office/officeart/2008/layout/HexagonCluster"/>
    <dgm:cxn modelId="{271FB9C1-9A5C-3849-952A-7548E5F98652}" type="presParOf" srcId="{9EF2B80A-4C31-494D-B110-39925C430C22}" destId="{4F158B72-2E1E-704A-8A2F-0609B2B3B7AA}" srcOrd="13" destOrd="0" presId="urn:microsoft.com/office/officeart/2008/layout/HexagonCluster"/>
    <dgm:cxn modelId="{3A160BFA-91CC-8145-A5B1-3A03C42E8092}" type="presParOf" srcId="{4F158B72-2E1E-704A-8A2F-0609B2B3B7AA}" destId="{335865B2-C016-9D42-8A55-5D10507E1335}" srcOrd="0" destOrd="0" presId="urn:microsoft.com/office/officeart/2008/layout/HexagonCluster"/>
    <dgm:cxn modelId="{EE63E88B-F1A9-3341-B085-AF4A64D3A139}" type="presParOf" srcId="{9EF2B80A-4C31-494D-B110-39925C430C22}" destId="{9A200951-5400-6B48-9DF5-C9FA8D3675DF}" srcOrd="14" destOrd="0" presId="urn:microsoft.com/office/officeart/2008/layout/HexagonCluster"/>
    <dgm:cxn modelId="{7722B483-FAAE-184B-AE7E-EB9762E2E651}" type="presParOf" srcId="{9A200951-5400-6B48-9DF5-C9FA8D3675DF}" destId="{F140C084-1798-4A43-8C49-F52F76B564C5}" srcOrd="0" destOrd="0" presId="urn:microsoft.com/office/officeart/2008/layout/HexagonCluster"/>
    <dgm:cxn modelId="{2CA83576-EFAC-DA4E-AE49-D934637D9BF5}" type="presParOf" srcId="{9EF2B80A-4C31-494D-B110-39925C430C22}" destId="{900FEF88-7E0B-2F4C-A6C4-92B362731E6D}" srcOrd="15" destOrd="0" presId="urn:microsoft.com/office/officeart/2008/layout/HexagonCluster"/>
    <dgm:cxn modelId="{069AE954-9BF8-5B40-9979-8AC4B476BC66}" type="presParOf" srcId="{900FEF88-7E0B-2F4C-A6C4-92B362731E6D}" destId="{8BD95E32-126F-CF48-8E9D-0B743A7698A9}" srcOrd="0" destOrd="0" presId="urn:microsoft.com/office/officeart/2008/layout/HexagonCluster"/>
    <dgm:cxn modelId="{22154896-F685-4442-87C1-C8E755DE3AB7}" type="presParOf" srcId="{9EF2B80A-4C31-494D-B110-39925C430C22}" destId="{8BBCFD77-9D20-8543-BB6A-6853A74D5410}" srcOrd="16" destOrd="0" presId="urn:microsoft.com/office/officeart/2008/layout/HexagonCluster"/>
    <dgm:cxn modelId="{9E8E4A55-E15F-774A-8103-3D8A6310A103}" type="presParOf" srcId="{8BBCFD77-9D20-8543-BB6A-6853A74D5410}" destId="{C1A6B2D0-23D4-834B-9343-D5B99CE9BB9C}" srcOrd="0" destOrd="0" presId="urn:microsoft.com/office/officeart/2008/layout/HexagonCluster"/>
    <dgm:cxn modelId="{46744458-44AE-0644-A449-F36724C750C4}" type="presParOf" srcId="{9EF2B80A-4C31-494D-B110-39925C430C22}" destId="{79354F8D-AD0B-B54F-A715-1B68434DEFA1}" srcOrd="17" destOrd="0" presId="urn:microsoft.com/office/officeart/2008/layout/HexagonCluster"/>
    <dgm:cxn modelId="{375510F7-6027-5B4B-95AE-57234A96218C}" type="presParOf" srcId="{79354F8D-AD0B-B54F-A715-1B68434DEFA1}" destId="{1DB7C79D-D6D6-ED4D-A897-1EF300FAF364}" srcOrd="0" destOrd="0" presId="urn:microsoft.com/office/officeart/2008/layout/HexagonCluster"/>
    <dgm:cxn modelId="{1EE67B92-FB96-BE41-8171-CACF014A398F}" type="presParOf" srcId="{9EF2B80A-4C31-494D-B110-39925C430C22}" destId="{4D6394EE-607A-7042-925D-EBB682769E70}" srcOrd="18" destOrd="0" presId="urn:microsoft.com/office/officeart/2008/layout/HexagonCluster"/>
    <dgm:cxn modelId="{BE2A919B-1CA9-D841-A66B-95555D2F4DC7}" type="presParOf" srcId="{4D6394EE-607A-7042-925D-EBB682769E70}" destId="{329CE60A-2341-AF4C-A3B4-431E5CDEB394}" srcOrd="0" destOrd="0" presId="urn:microsoft.com/office/officeart/2008/layout/HexagonCluster"/>
    <dgm:cxn modelId="{26FB8CBE-D751-8A48-B84C-44003EA3FBD4}" type="presParOf" srcId="{9EF2B80A-4C31-494D-B110-39925C430C22}" destId="{1FCBAD67-DDC5-3348-B4EF-289344221578}" srcOrd="19" destOrd="0" presId="urn:microsoft.com/office/officeart/2008/layout/HexagonCluster"/>
    <dgm:cxn modelId="{80349E33-E156-184B-8B2D-FFBAE51C389D}" type="presParOf" srcId="{1FCBAD67-DDC5-3348-B4EF-289344221578}" destId="{DB07F135-748B-C24B-899E-BEC9CBDE64FE}" srcOrd="0" destOrd="0" presId="urn:microsoft.com/office/officeart/2008/layout/HexagonCluster"/>
    <dgm:cxn modelId="{C270C45A-0DE6-BB42-8C51-7964C935C657}" type="presParOf" srcId="{9EF2B80A-4C31-494D-B110-39925C430C22}" destId="{5ACDED5F-5B46-CC40-9671-0A525AB5DDFC}" srcOrd="20" destOrd="0" presId="urn:microsoft.com/office/officeart/2008/layout/HexagonCluster"/>
    <dgm:cxn modelId="{EB83EF2A-3E94-7248-ACB2-65A37F7CDC61}" type="presParOf" srcId="{5ACDED5F-5B46-CC40-9671-0A525AB5DDFC}" destId="{427FE7B0-871D-7447-9073-1A1251FC69A4}" srcOrd="0" destOrd="0" presId="urn:microsoft.com/office/officeart/2008/layout/HexagonCluster"/>
    <dgm:cxn modelId="{BBA8371A-912C-984B-8B1F-3AA5F40DE505}" type="presParOf" srcId="{9EF2B80A-4C31-494D-B110-39925C430C22}" destId="{44431DA8-EC1C-8248-9DDA-EAFA8B0A0313}" srcOrd="21" destOrd="0" presId="urn:microsoft.com/office/officeart/2008/layout/HexagonCluster"/>
    <dgm:cxn modelId="{471BA956-F7B7-D147-9545-CF2A28DCCBE3}" type="presParOf" srcId="{44431DA8-EC1C-8248-9DDA-EAFA8B0A0313}" destId="{3584730F-88A9-A441-93A9-420143CB738B}" srcOrd="0" destOrd="0" presId="urn:microsoft.com/office/officeart/2008/layout/HexagonCluster"/>
    <dgm:cxn modelId="{EF07F95E-1A71-F944-AA6B-DD83D8C9BECF}" type="presParOf" srcId="{9EF2B80A-4C31-494D-B110-39925C430C22}" destId="{AB11C77D-1E8E-864F-A249-C878E3419642}" srcOrd="22" destOrd="0" presId="urn:microsoft.com/office/officeart/2008/layout/HexagonCluster"/>
    <dgm:cxn modelId="{0B929B4C-2803-E544-8C88-A123C645E5D9}" type="presParOf" srcId="{AB11C77D-1E8E-864F-A249-C878E3419642}" destId="{E17EE0D9-B0C8-C948-8A79-B1425D871478}" srcOrd="0" destOrd="0" presId="urn:microsoft.com/office/officeart/2008/layout/HexagonCluster"/>
    <dgm:cxn modelId="{72BADC68-5F56-BF44-8D45-22FA38F71CA5}" type="presParOf" srcId="{9EF2B80A-4C31-494D-B110-39925C430C22}" destId="{F39963FD-534E-FA45-89A2-01B57C7C8502}" srcOrd="23" destOrd="0" presId="urn:microsoft.com/office/officeart/2008/layout/HexagonCluster"/>
    <dgm:cxn modelId="{0C070539-5608-244B-977E-792A0E813D35}" type="presParOf" srcId="{F39963FD-534E-FA45-89A2-01B57C7C8502}" destId="{526B84C1-C726-A445-8239-E6D392B24678}" srcOrd="0" destOrd="0" presId="urn:microsoft.com/office/officeart/2008/layout/HexagonCluster"/>
    <dgm:cxn modelId="{0775CE12-1193-AA4B-B062-C5DD3B3DE4A0}" type="presParOf" srcId="{9EF2B80A-4C31-494D-B110-39925C430C22}" destId="{78A7E8BE-1B6E-B24E-B970-296ADF28A388}" srcOrd="24" destOrd="0" presId="urn:microsoft.com/office/officeart/2008/layout/HexagonCluster"/>
    <dgm:cxn modelId="{C55EC218-DF37-744B-A836-18B3400B6EEA}" type="presParOf" srcId="{78A7E8BE-1B6E-B24E-B970-296ADF28A388}" destId="{A53B6C3C-D3C4-2E44-BE8C-F6F5F48C6C7D}" srcOrd="0" destOrd="0" presId="urn:microsoft.com/office/officeart/2008/layout/HexagonCluster"/>
    <dgm:cxn modelId="{EE14EE38-72FD-2C45-8671-734135782C89}" type="presParOf" srcId="{9EF2B80A-4C31-494D-B110-39925C430C22}" destId="{49CA024F-751F-6142-B2B0-5EA60798E31B}" srcOrd="25" destOrd="0" presId="urn:microsoft.com/office/officeart/2008/layout/HexagonCluster"/>
    <dgm:cxn modelId="{A49313BB-B363-6240-92C7-464608765E67}" type="presParOf" srcId="{49CA024F-751F-6142-B2B0-5EA60798E31B}" destId="{4A0239C3-E95C-CA4E-B225-5AF742E33E75}" srcOrd="0" destOrd="0" presId="urn:microsoft.com/office/officeart/2008/layout/HexagonCluster"/>
    <dgm:cxn modelId="{DF9CD430-6B21-624F-951E-02157CEAB8BF}" type="presParOf" srcId="{9EF2B80A-4C31-494D-B110-39925C430C22}" destId="{0B23D5E9-A668-4340-8858-FC2DA25148BE}" srcOrd="26" destOrd="0" presId="urn:microsoft.com/office/officeart/2008/layout/HexagonCluster"/>
    <dgm:cxn modelId="{94D54A1F-7B02-C246-A470-52BB2FEAD7E1}" type="presParOf" srcId="{0B23D5E9-A668-4340-8858-FC2DA25148BE}" destId="{CA0F5D15-B3F3-3C4D-9730-AE4FC48EB1D2}" srcOrd="0" destOrd="0" presId="urn:microsoft.com/office/officeart/2008/layout/HexagonCluster"/>
    <dgm:cxn modelId="{D90CD62E-7D3C-F943-86F9-D6F46E53850D}" type="presParOf" srcId="{9EF2B80A-4C31-494D-B110-39925C430C22}" destId="{5037D128-1E23-DC4D-835C-41307F46DA9D}" srcOrd="27" destOrd="0" presId="urn:microsoft.com/office/officeart/2008/layout/HexagonCluster"/>
    <dgm:cxn modelId="{1422EF71-9D03-8348-A6C5-4D681A97CBE3}" type="presParOf" srcId="{5037D128-1E23-DC4D-835C-41307F46DA9D}" destId="{D93F5A53-EF24-1545-99E7-CA3BC0E1E943}" srcOrd="0" destOrd="0" presId="urn:microsoft.com/office/officeart/2008/layout/HexagonCluster"/>
    <dgm:cxn modelId="{547A8DD1-5B5F-D647-A5E8-F323EF4E1EBC}" type="presParOf" srcId="{9EF2B80A-4C31-494D-B110-39925C430C22}" destId="{ED560396-154D-4343-8644-F1FC5C1E73C0}" srcOrd="28" destOrd="0" presId="urn:microsoft.com/office/officeart/2008/layout/HexagonCluster"/>
    <dgm:cxn modelId="{ADF809BC-A181-5E42-88F6-8F07DBF476AE}" type="presParOf" srcId="{ED560396-154D-4343-8644-F1FC5C1E73C0}" destId="{5055C58E-967E-7946-B749-CF3D4B4FB14B}" srcOrd="0" destOrd="0" presId="urn:microsoft.com/office/officeart/2008/layout/HexagonCluster"/>
    <dgm:cxn modelId="{8C7E351F-D970-E648-8F4A-2F989123910A}" type="presParOf" srcId="{9EF2B80A-4C31-494D-B110-39925C430C22}" destId="{F402599E-B970-1F44-9C1D-756B28EB4AB6}" srcOrd="29" destOrd="0" presId="urn:microsoft.com/office/officeart/2008/layout/HexagonCluster"/>
    <dgm:cxn modelId="{A79F5BA5-72D4-FA4A-8969-E254526C2E5F}" type="presParOf" srcId="{F402599E-B970-1F44-9C1D-756B28EB4AB6}" destId="{820DDEF0-6E88-BA4F-A5E2-9A5FC6E6E5A6}" srcOrd="0" destOrd="0" presId="urn:microsoft.com/office/officeart/2008/layout/HexagonCluster"/>
    <dgm:cxn modelId="{77673780-8DD5-B246-8CB5-F726FC0A20B2}" type="presParOf" srcId="{9EF2B80A-4C31-494D-B110-39925C430C22}" destId="{6AE71A5F-2338-9A42-B810-E87D3A1B4F2E}" srcOrd="30" destOrd="0" presId="urn:microsoft.com/office/officeart/2008/layout/HexagonCluster"/>
    <dgm:cxn modelId="{F184712B-129C-F743-BEA1-CA4AA8BD9F62}" type="presParOf" srcId="{6AE71A5F-2338-9A42-B810-E87D3A1B4F2E}" destId="{1D313C59-7817-EE4D-B010-02082D9FB20C}" srcOrd="0" destOrd="0" presId="urn:microsoft.com/office/officeart/2008/layout/HexagonCluster"/>
    <dgm:cxn modelId="{F44AF8AB-8C8A-AB41-9CAE-EC214ED4D1A8}" type="presParOf" srcId="{9EF2B80A-4C31-494D-B110-39925C430C22}" destId="{31AD1CBC-CF9D-8545-B0F6-DADA2E5228CD}" srcOrd="31" destOrd="0" presId="urn:microsoft.com/office/officeart/2008/layout/HexagonCluster"/>
    <dgm:cxn modelId="{587292DA-CFDB-FF40-B440-B2DE70B88834}" type="presParOf" srcId="{31AD1CBC-CF9D-8545-B0F6-DADA2E5228CD}" destId="{CE01D232-543D-CC43-89EF-1BF6318968AE}" srcOrd="0" destOrd="0" presId="urn:microsoft.com/office/officeart/2008/layout/HexagonCluster"/>
    <dgm:cxn modelId="{1D17C409-4834-1D48-9557-6D528477A8BA}" type="presParOf" srcId="{9EF2B80A-4C31-494D-B110-39925C430C22}" destId="{447CE657-278A-E945-8D89-EB59D31DAAE1}" srcOrd="32" destOrd="0" presId="urn:microsoft.com/office/officeart/2008/layout/HexagonCluster"/>
    <dgm:cxn modelId="{05E63FD0-75B9-2248-90FF-7ADEC7F4ADA2}" type="presParOf" srcId="{447CE657-278A-E945-8D89-EB59D31DAAE1}" destId="{5577F5B8-CB2F-3545-A018-94A553C708FA}" srcOrd="0" destOrd="0" presId="urn:microsoft.com/office/officeart/2008/layout/HexagonCluster"/>
    <dgm:cxn modelId="{CF26B034-9896-0B4B-9EFF-00B9517BB01D}" type="presParOf" srcId="{9EF2B80A-4C31-494D-B110-39925C430C22}" destId="{F52304FD-721E-C443-99C6-81D230E0E5C5}" srcOrd="33" destOrd="0" presId="urn:microsoft.com/office/officeart/2008/layout/HexagonCluster"/>
    <dgm:cxn modelId="{DD94A4D8-C774-8A41-9C27-36C10041B3E9}" type="presParOf" srcId="{F52304FD-721E-C443-99C6-81D230E0E5C5}" destId="{94623FFD-BB50-544C-868D-336A01F5C20D}" srcOrd="0" destOrd="0" presId="urn:microsoft.com/office/officeart/2008/layout/HexagonCluster"/>
    <dgm:cxn modelId="{4249E639-8F64-214B-9484-137DA042F20A}" type="presParOf" srcId="{9EF2B80A-4C31-494D-B110-39925C430C22}" destId="{93F0642C-E6D5-DE4C-842B-7FF84B2E9811}" srcOrd="34" destOrd="0" presId="urn:microsoft.com/office/officeart/2008/layout/HexagonCluster"/>
    <dgm:cxn modelId="{C10399F8-0FDC-C148-A958-C9488805305B}" type="presParOf" srcId="{93F0642C-E6D5-DE4C-842B-7FF84B2E9811}" destId="{BCBA95FB-DAFA-6C43-8B67-C376116EAF6D}" srcOrd="0" destOrd="0" presId="urn:microsoft.com/office/officeart/2008/layout/HexagonCluster"/>
    <dgm:cxn modelId="{08A5E7A5-597E-AB48-A35D-09DFFF695994}" type="presParOf" srcId="{9EF2B80A-4C31-494D-B110-39925C430C22}" destId="{155EC698-C591-734D-A9AE-A799EDAEA3A0}" srcOrd="35" destOrd="0" presId="urn:microsoft.com/office/officeart/2008/layout/HexagonCluster"/>
    <dgm:cxn modelId="{5A947EFA-0BF0-224C-98F1-8B3350415145}" type="presParOf" srcId="{155EC698-C591-734D-A9AE-A799EDAEA3A0}" destId="{C336DD74-A92F-C345-8662-D9097C5BCD70}" srcOrd="0" destOrd="0" presId="urn:microsoft.com/office/officeart/2008/layout/HexagonCluster"/>
    <dgm:cxn modelId="{4827E053-9B17-6C4F-97D9-FC19EAB9D765}" type="presParOf" srcId="{9EF2B80A-4C31-494D-B110-39925C430C22}" destId="{386B726A-D0C3-154A-8E57-084B6BA19CA8}" srcOrd="36" destOrd="0" presId="urn:microsoft.com/office/officeart/2008/layout/HexagonCluster"/>
    <dgm:cxn modelId="{4989635D-1D25-304E-8F44-38627D220050}" type="presParOf" srcId="{386B726A-D0C3-154A-8E57-084B6BA19CA8}" destId="{4F2A7662-8536-FB47-BBA3-11CE3BF75333}" srcOrd="0" destOrd="0" presId="urn:microsoft.com/office/officeart/2008/layout/HexagonCluster"/>
    <dgm:cxn modelId="{6936F205-8436-304A-86E1-334E173F1F29}" type="presParOf" srcId="{9EF2B80A-4C31-494D-B110-39925C430C22}" destId="{77E0DDC8-2509-4A49-8826-17CB2CD8E90B}" srcOrd="37" destOrd="0" presId="urn:microsoft.com/office/officeart/2008/layout/HexagonCluster"/>
    <dgm:cxn modelId="{C5185AB1-0B45-744A-9C52-CA95F5688953}" type="presParOf" srcId="{77E0DDC8-2509-4A49-8826-17CB2CD8E90B}" destId="{1E15A15A-E451-FF42-8341-4DE9794A32E2}" srcOrd="0" destOrd="0" presId="urn:microsoft.com/office/officeart/2008/layout/HexagonCluster"/>
    <dgm:cxn modelId="{8556C2FE-2B18-F845-9DFB-ECDB3CEB756E}" type="presParOf" srcId="{9EF2B80A-4C31-494D-B110-39925C430C22}" destId="{4569F88C-E862-E641-BC97-89B94C0F78E7}" srcOrd="38" destOrd="0" presId="urn:microsoft.com/office/officeart/2008/layout/HexagonCluster"/>
    <dgm:cxn modelId="{EA02F885-F687-CF42-B4A9-E8C3A3107385}" type="presParOf" srcId="{4569F88C-E862-E641-BC97-89B94C0F78E7}" destId="{275E99D0-0F97-C142-AF09-AFAFC8C9E6EC}" srcOrd="0" destOrd="0" presId="urn:microsoft.com/office/officeart/2008/layout/HexagonCluster"/>
    <dgm:cxn modelId="{09913254-052F-5641-A462-660030C9BB79}" type="presParOf" srcId="{9EF2B80A-4C31-494D-B110-39925C430C22}" destId="{3FE0073F-AF58-3642-AD2A-88994377EF9F}" srcOrd="39" destOrd="0" presId="urn:microsoft.com/office/officeart/2008/layout/HexagonCluster"/>
    <dgm:cxn modelId="{2B615D89-259A-EF47-958F-25B3D123CE51}" type="presParOf" srcId="{3FE0073F-AF58-3642-AD2A-88994377EF9F}" destId="{5F949A2E-F97F-D64C-BE33-A65E5091E121}" srcOrd="0" destOrd="0" presId="urn:microsoft.com/office/officeart/2008/layout/HexagonCluster"/>
    <dgm:cxn modelId="{226EADD5-87AA-E44E-85B6-ADB6AE274B72}" type="presParOf" srcId="{9EF2B80A-4C31-494D-B110-39925C430C22}" destId="{80616BFD-85B6-7F48-8603-0068E5FF232D}" srcOrd="40" destOrd="0" presId="urn:microsoft.com/office/officeart/2008/layout/HexagonCluster"/>
    <dgm:cxn modelId="{84EC1ADC-9514-0445-9016-353B3708E003}" type="presParOf" srcId="{80616BFD-85B6-7F48-8603-0068E5FF232D}" destId="{E35897AD-40C9-5642-8072-FED50904CE4C}" srcOrd="0" destOrd="0" presId="urn:microsoft.com/office/officeart/2008/layout/HexagonCluster"/>
    <dgm:cxn modelId="{6EE211BA-75F0-7840-91F9-6F235F07FE3B}" type="presParOf" srcId="{9EF2B80A-4C31-494D-B110-39925C430C22}" destId="{3EC78DFE-4A73-1342-AF42-88B028B9D849}" srcOrd="41" destOrd="0" presId="urn:microsoft.com/office/officeart/2008/layout/HexagonCluster"/>
    <dgm:cxn modelId="{52C76B4D-7248-B442-A7F0-4953245BE341}" type="presParOf" srcId="{3EC78DFE-4A73-1342-AF42-88B028B9D849}" destId="{79357537-7DCE-DA4E-B13B-0FCEB17F9103}" srcOrd="0" destOrd="0" presId="urn:microsoft.com/office/officeart/2008/layout/HexagonCluster"/>
    <dgm:cxn modelId="{2330A6FE-B566-C14D-811C-2570B5D898AF}" type="presParOf" srcId="{9EF2B80A-4C31-494D-B110-39925C430C22}" destId="{CE85860C-D2E9-454B-8A32-FABFDBFA4777}" srcOrd="42" destOrd="0" presId="urn:microsoft.com/office/officeart/2008/layout/HexagonCluster"/>
    <dgm:cxn modelId="{2DC38ADC-9DBF-7E40-9D8F-BC70D2F6A247}" type="presParOf" srcId="{CE85860C-D2E9-454B-8A32-FABFDBFA4777}" destId="{D89916E5-3CF7-1346-9071-ACB9BF1BCB1E}" srcOrd="0" destOrd="0" presId="urn:microsoft.com/office/officeart/2008/layout/HexagonCluster"/>
    <dgm:cxn modelId="{1C1DDE3E-3737-D947-9F02-E91AC2401DFA}" type="presParOf" srcId="{9EF2B80A-4C31-494D-B110-39925C430C22}" destId="{11104F09-2AC4-FE42-9419-F5C03EB5AE05}" srcOrd="43" destOrd="0" presId="urn:microsoft.com/office/officeart/2008/layout/HexagonCluster"/>
    <dgm:cxn modelId="{B39BA010-B276-0342-9689-C591394FC1CC}" type="presParOf" srcId="{11104F09-2AC4-FE42-9419-F5C03EB5AE05}" destId="{A56084EC-5805-1743-997F-B2174F69597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85B415-9CE4-5B4F-AB71-A159FB9E66F4}" type="doc">
      <dgm:prSet loTypeId="urn:microsoft.com/office/officeart/2005/8/layout/lProcess2" loCatId="" qsTypeId="urn:microsoft.com/office/officeart/2005/8/quickstyle/simple4" qsCatId="simple" csTypeId="urn:microsoft.com/office/officeart/2005/8/colors/colorful1#22" csCatId="colorful" phldr="1"/>
      <dgm:spPr/>
      <dgm:t>
        <a:bodyPr/>
        <a:lstStyle/>
        <a:p>
          <a:endParaRPr lang="zh-TW" altLang="en-US"/>
        </a:p>
      </dgm:t>
    </dgm:pt>
    <dgm:pt modelId="{A062AF24-5293-3944-8174-CEF8E98E53A6}">
      <dgm:prSet phldrT="[文字]"/>
      <dgm:spPr/>
      <dgm:t>
        <a:bodyPr/>
        <a:lstStyle/>
        <a:p>
          <a:r>
            <a:rPr lang="en-US" altLang="zh-TW" dirty="0" smtClean="0"/>
            <a:t>BP</a:t>
          </a:r>
          <a:endParaRPr lang="zh-TW" altLang="en-US" dirty="0"/>
        </a:p>
      </dgm:t>
    </dgm:pt>
    <dgm:pt modelId="{24936C6C-45C1-2048-BF85-FF501B3D9B04}" type="parTrans" cxnId="{35D7E1D0-AF65-0845-B256-16B06E4A509D}">
      <dgm:prSet/>
      <dgm:spPr/>
      <dgm:t>
        <a:bodyPr/>
        <a:lstStyle/>
        <a:p>
          <a:endParaRPr lang="zh-TW" altLang="en-US"/>
        </a:p>
      </dgm:t>
    </dgm:pt>
    <dgm:pt modelId="{5F20A061-C38B-1348-97ED-DB6F158DCF48}" type="sibTrans" cxnId="{35D7E1D0-AF65-0845-B256-16B06E4A509D}">
      <dgm:prSet/>
      <dgm:spPr/>
      <dgm:t>
        <a:bodyPr/>
        <a:lstStyle/>
        <a:p>
          <a:endParaRPr lang="zh-TW" altLang="en-US"/>
        </a:p>
      </dgm:t>
    </dgm:pt>
    <dgm:pt modelId="{B7A1C299-A9BA-CE4B-97C8-7A649FA01EAD}">
      <dgm:prSet phldrT="[文字]"/>
      <dgm:spPr/>
      <dgm:t>
        <a:bodyPr/>
        <a:lstStyle/>
        <a:p>
          <a:r>
            <a:rPr lang="zh-TW" altLang="en-US" dirty="0" smtClean="0"/>
            <a:t>策略</a:t>
          </a:r>
          <a:endParaRPr lang="zh-TW" altLang="en-US" dirty="0"/>
        </a:p>
      </dgm:t>
    </dgm:pt>
    <dgm:pt modelId="{24834B98-3074-9A49-BECA-F4BD483EA0DC}" type="parTrans" cxnId="{D91A5557-5510-B74D-9D8E-3243825B2022}">
      <dgm:prSet/>
      <dgm:spPr/>
      <dgm:t>
        <a:bodyPr/>
        <a:lstStyle/>
        <a:p>
          <a:endParaRPr lang="zh-TW" altLang="en-US"/>
        </a:p>
      </dgm:t>
    </dgm:pt>
    <dgm:pt modelId="{F439F2C1-7592-794C-8AAD-0FCFEEC9BB1E}" type="sibTrans" cxnId="{D91A5557-5510-B74D-9D8E-3243825B2022}">
      <dgm:prSet/>
      <dgm:spPr/>
      <dgm:t>
        <a:bodyPr/>
        <a:lstStyle/>
        <a:p>
          <a:endParaRPr lang="zh-TW" altLang="en-US"/>
        </a:p>
      </dgm:t>
    </dgm:pt>
    <dgm:pt modelId="{78018860-9219-7146-8AB5-55D1D2BDF5F3}">
      <dgm:prSet phldrT="[文字]"/>
      <dgm:spPr/>
      <dgm:t>
        <a:bodyPr/>
        <a:lstStyle/>
        <a:p>
          <a:r>
            <a:rPr lang="en-US" altLang="zh-TW" dirty="0" smtClean="0"/>
            <a:t>SWOT</a:t>
          </a:r>
          <a:endParaRPr lang="zh-TW" altLang="en-US" dirty="0"/>
        </a:p>
      </dgm:t>
    </dgm:pt>
    <dgm:pt modelId="{4A86ABB3-FCB6-CA45-AF3F-02D73FB9E25C}" type="parTrans" cxnId="{481485F2-2409-A54C-BCD1-EE2458BB1827}">
      <dgm:prSet/>
      <dgm:spPr/>
      <dgm:t>
        <a:bodyPr/>
        <a:lstStyle/>
        <a:p>
          <a:endParaRPr lang="zh-TW" altLang="en-US"/>
        </a:p>
      </dgm:t>
    </dgm:pt>
    <dgm:pt modelId="{FAD32F55-078B-7A4D-8EBA-75735541C1B7}" type="sibTrans" cxnId="{481485F2-2409-A54C-BCD1-EE2458BB1827}">
      <dgm:prSet/>
      <dgm:spPr/>
      <dgm:t>
        <a:bodyPr/>
        <a:lstStyle/>
        <a:p>
          <a:endParaRPr lang="zh-TW" altLang="en-US"/>
        </a:p>
      </dgm:t>
    </dgm:pt>
    <dgm:pt modelId="{9C53F52E-DED1-8F48-8059-EF386CF22C8D}">
      <dgm:prSet phldrT="[文字]"/>
      <dgm:spPr/>
      <dgm:t>
        <a:bodyPr/>
        <a:lstStyle/>
        <a:p>
          <a:r>
            <a:rPr lang="zh-TW" altLang="en-US" dirty="0" smtClean="0"/>
            <a:t>營運模式或策略規畫</a:t>
          </a:r>
          <a:endParaRPr lang="zh-TW" altLang="en-US" dirty="0"/>
        </a:p>
      </dgm:t>
    </dgm:pt>
    <dgm:pt modelId="{0D2A8223-4124-5D4F-820E-F5B3979D0761}" type="parTrans" cxnId="{52D3A867-9FF2-6143-9152-FFAD1EB3DD6D}">
      <dgm:prSet/>
      <dgm:spPr/>
      <dgm:t>
        <a:bodyPr/>
        <a:lstStyle/>
        <a:p>
          <a:endParaRPr lang="zh-TW" altLang="en-US"/>
        </a:p>
      </dgm:t>
    </dgm:pt>
    <dgm:pt modelId="{34C3C777-DEF9-9448-BCD5-58C9A0008D50}" type="sibTrans" cxnId="{52D3A867-9FF2-6143-9152-FFAD1EB3DD6D}">
      <dgm:prSet/>
      <dgm:spPr/>
      <dgm:t>
        <a:bodyPr/>
        <a:lstStyle/>
        <a:p>
          <a:endParaRPr lang="zh-TW" altLang="en-US"/>
        </a:p>
      </dgm:t>
    </dgm:pt>
    <dgm:pt modelId="{15AFCD10-ED00-EF4B-B6D3-D3959D3356BA}">
      <dgm:prSet phldrT="[文字]"/>
      <dgm:spPr/>
      <dgm:t>
        <a:bodyPr/>
        <a:lstStyle/>
        <a:p>
          <a:r>
            <a:rPr lang="zh-TW" altLang="en-US" dirty="0" smtClean="0"/>
            <a:t>經營</a:t>
          </a:r>
          <a:endParaRPr lang="zh-TW" altLang="en-US" dirty="0"/>
        </a:p>
      </dgm:t>
    </dgm:pt>
    <dgm:pt modelId="{C633501C-5B76-8E42-B758-B437EDB6D552}" type="parTrans" cxnId="{BE87256F-1FF6-5740-91CB-07EECF5D5CB0}">
      <dgm:prSet/>
      <dgm:spPr/>
      <dgm:t>
        <a:bodyPr/>
        <a:lstStyle/>
        <a:p>
          <a:endParaRPr lang="zh-TW" altLang="en-US"/>
        </a:p>
      </dgm:t>
    </dgm:pt>
    <dgm:pt modelId="{C096BC60-27A7-D844-8084-FAF48A769E4B}" type="sibTrans" cxnId="{BE87256F-1FF6-5740-91CB-07EECF5D5CB0}">
      <dgm:prSet/>
      <dgm:spPr/>
      <dgm:t>
        <a:bodyPr/>
        <a:lstStyle/>
        <a:p>
          <a:endParaRPr lang="zh-TW" altLang="en-US"/>
        </a:p>
      </dgm:t>
    </dgm:pt>
    <dgm:pt modelId="{F82129D6-A9FD-3A43-88D3-8485E156CA3A}">
      <dgm:prSet phldrT="[文字]"/>
      <dgm:spPr/>
      <dgm:t>
        <a:bodyPr/>
        <a:lstStyle/>
        <a:p>
          <a:r>
            <a:rPr lang="zh-TW" altLang="en-US" dirty="0" smtClean="0"/>
            <a:t>團隊及組織</a:t>
          </a:r>
          <a:endParaRPr lang="zh-TW" altLang="en-US" dirty="0"/>
        </a:p>
      </dgm:t>
    </dgm:pt>
    <dgm:pt modelId="{BE2EC380-94E4-E84F-B9FC-D723881D2D77}" type="parTrans" cxnId="{68880040-E8A7-9549-A8C5-94B9EA254749}">
      <dgm:prSet/>
      <dgm:spPr/>
      <dgm:t>
        <a:bodyPr/>
        <a:lstStyle/>
        <a:p>
          <a:endParaRPr lang="zh-TW" altLang="en-US"/>
        </a:p>
      </dgm:t>
    </dgm:pt>
    <dgm:pt modelId="{4494AB78-FCDA-E844-BC99-7252F334581A}" type="sibTrans" cxnId="{68880040-E8A7-9549-A8C5-94B9EA254749}">
      <dgm:prSet/>
      <dgm:spPr/>
      <dgm:t>
        <a:bodyPr/>
        <a:lstStyle/>
        <a:p>
          <a:endParaRPr lang="zh-TW" altLang="en-US"/>
        </a:p>
      </dgm:t>
    </dgm:pt>
    <dgm:pt modelId="{17292A05-0C29-4D46-B401-DC095FD56A1D}">
      <dgm:prSet phldrT="[文字]"/>
      <dgm:spPr/>
      <dgm:t>
        <a:bodyPr/>
        <a:lstStyle/>
        <a:p>
          <a:r>
            <a:rPr lang="zh-TW" altLang="en-US" dirty="0" smtClean="0"/>
            <a:t>未被滿足的需求</a:t>
          </a:r>
          <a:endParaRPr lang="zh-TW" altLang="en-US" dirty="0"/>
        </a:p>
      </dgm:t>
    </dgm:pt>
    <dgm:pt modelId="{264FDAC2-E253-3040-8A12-7A97499C08FE}" type="parTrans" cxnId="{D555B584-71DF-7340-851C-8EB8AB995207}">
      <dgm:prSet/>
      <dgm:spPr/>
      <dgm:t>
        <a:bodyPr/>
        <a:lstStyle/>
        <a:p>
          <a:endParaRPr lang="zh-TW" altLang="en-US"/>
        </a:p>
      </dgm:t>
    </dgm:pt>
    <dgm:pt modelId="{8EE34651-1F29-494E-9CDF-7E488EE8F184}" type="sibTrans" cxnId="{D555B584-71DF-7340-851C-8EB8AB995207}">
      <dgm:prSet/>
      <dgm:spPr/>
      <dgm:t>
        <a:bodyPr/>
        <a:lstStyle/>
        <a:p>
          <a:endParaRPr lang="zh-TW" altLang="en-US"/>
        </a:p>
      </dgm:t>
    </dgm:pt>
    <dgm:pt modelId="{920BEAF0-D32B-9448-9E8A-5FBA9C1AADB8}">
      <dgm:prSet phldrT="[文字]"/>
      <dgm:spPr/>
      <dgm:t>
        <a:bodyPr/>
        <a:lstStyle/>
        <a:p>
          <a:r>
            <a:rPr lang="zh-TW" altLang="en-US" dirty="0" smtClean="0"/>
            <a:t>產品滿足需求</a:t>
          </a:r>
          <a:endParaRPr lang="zh-TW" altLang="en-US" dirty="0"/>
        </a:p>
      </dgm:t>
    </dgm:pt>
    <dgm:pt modelId="{A80B9004-90A1-F746-AA5F-ECF4764F2EAA}" type="parTrans" cxnId="{9FB43B8F-45B2-8345-B2B2-A71F9C27AFD6}">
      <dgm:prSet/>
      <dgm:spPr/>
      <dgm:t>
        <a:bodyPr/>
        <a:lstStyle/>
        <a:p>
          <a:endParaRPr lang="zh-TW" altLang="en-US"/>
        </a:p>
      </dgm:t>
    </dgm:pt>
    <dgm:pt modelId="{F970EC03-BEF7-5543-AA73-D05AE829F0C5}" type="sibTrans" cxnId="{9FB43B8F-45B2-8345-B2B2-A71F9C27AFD6}">
      <dgm:prSet/>
      <dgm:spPr/>
      <dgm:t>
        <a:bodyPr/>
        <a:lstStyle/>
        <a:p>
          <a:endParaRPr lang="zh-TW" altLang="en-US"/>
        </a:p>
      </dgm:t>
    </dgm:pt>
    <dgm:pt modelId="{BED73A68-78CD-8E45-AF4B-C784B47FF770}">
      <dgm:prSet phldrT="[文字]"/>
      <dgm:spPr/>
      <dgm:t>
        <a:bodyPr/>
        <a:lstStyle/>
        <a:p>
          <a:r>
            <a:rPr lang="zh-TW" altLang="en-US" dirty="0" smtClean="0"/>
            <a:t>為什麼</a:t>
          </a:r>
          <a:endParaRPr lang="zh-TW" altLang="en-US" dirty="0"/>
        </a:p>
      </dgm:t>
    </dgm:pt>
    <dgm:pt modelId="{4CA0769E-B4AB-0347-BC26-6D730D15396A}" type="parTrans" cxnId="{A85301BE-2A83-0149-9578-81CB1FFAE15F}">
      <dgm:prSet/>
      <dgm:spPr/>
      <dgm:t>
        <a:bodyPr/>
        <a:lstStyle/>
        <a:p>
          <a:endParaRPr lang="zh-TW" altLang="en-US"/>
        </a:p>
      </dgm:t>
    </dgm:pt>
    <dgm:pt modelId="{E37E6612-95E4-FE49-BF62-BA9CF3D12E6D}" type="sibTrans" cxnId="{A85301BE-2A83-0149-9578-81CB1FFAE15F}">
      <dgm:prSet/>
      <dgm:spPr/>
      <dgm:t>
        <a:bodyPr/>
        <a:lstStyle/>
        <a:p>
          <a:endParaRPr lang="zh-TW" altLang="en-US"/>
        </a:p>
      </dgm:t>
    </dgm:pt>
    <dgm:pt modelId="{733E499D-CD76-D145-B4A4-D75D827F860C}">
      <dgm:prSet phldrT="[文字]"/>
      <dgm:spPr/>
      <dgm:t>
        <a:bodyPr/>
        <a:lstStyle/>
        <a:p>
          <a:r>
            <a:rPr lang="zh-TW" altLang="en-US" dirty="0" smtClean="0"/>
            <a:t>為什麼是你</a:t>
          </a:r>
          <a:endParaRPr lang="zh-TW" altLang="en-US" dirty="0"/>
        </a:p>
      </dgm:t>
    </dgm:pt>
    <dgm:pt modelId="{F3259486-797C-1E4B-94B8-AEC353958844}" type="parTrans" cxnId="{640D862D-45A4-174A-95BC-664EF0C1C7E4}">
      <dgm:prSet/>
      <dgm:spPr/>
      <dgm:t>
        <a:bodyPr/>
        <a:lstStyle/>
        <a:p>
          <a:endParaRPr lang="zh-TW" altLang="en-US"/>
        </a:p>
      </dgm:t>
    </dgm:pt>
    <dgm:pt modelId="{C3587A1D-33BD-BF4B-9EE0-CACA40241E2A}" type="sibTrans" cxnId="{640D862D-45A4-174A-95BC-664EF0C1C7E4}">
      <dgm:prSet/>
      <dgm:spPr/>
      <dgm:t>
        <a:bodyPr/>
        <a:lstStyle/>
        <a:p>
          <a:endParaRPr lang="zh-TW" altLang="en-US"/>
        </a:p>
      </dgm:t>
    </dgm:pt>
    <dgm:pt modelId="{452F2A87-8DC0-DD49-944E-22A24936F1CE}">
      <dgm:prSet phldrT="[文字]"/>
      <dgm:spPr/>
      <dgm:t>
        <a:bodyPr/>
        <a:lstStyle/>
        <a:p>
          <a:r>
            <a:rPr lang="zh-TW" altLang="en-US" dirty="0" smtClean="0"/>
            <a:t>財務</a:t>
          </a:r>
          <a:endParaRPr lang="zh-TW" altLang="en-US" dirty="0"/>
        </a:p>
      </dgm:t>
    </dgm:pt>
    <dgm:pt modelId="{3A1CCC85-2853-AA4B-864D-DF59A36F59D9}" type="parTrans" cxnId="{1A9F00D7-8222-984A-9C53-8601B8C2A758}">
      <dgm:prSet/>
      <dgm:spPr/>
      <dgm:t>
        <a:bodyPr/>
        <a:lstStyle/>
        <a:p>
          <a:endParaRPr lang="zh-TW" altLang="en-US"/>
        </a:p>
      </dgm:t>
    </dgm:pt>
    <dgm:pt modelId="{0580D219-7FF5-7143-9C5C-907FAA150C16}" type="sibTrans" cxnId="{1A9F00D7-8222-984A-9C53-8601B8C2A758}">
      <dgm:prSet/>
      <dgm:spPr/>
      <dgm:t>
        <a:bodyPr/>
        <a:lstStyle/>
        <a:p>
          <a:endParaRPr lang="zh-TW" altLang="en-US"/>
        </a:p>
      </dgm:t>
    </dgm:pt>
    <dgm:pt modelId="{B0E5D083-C868-1F49-B931-DE4D4B50B05F}">
      <dgm:prSet phldrT="[文字]"/>
      <dgm:spPr/>
      <dgm:t>
        <a:bodyPr/>
        <a:lstStyle/>
        <a:p>
          <a:r>
            <a:rPr lang="zh-TW" altLang="en-US" dirty="0" smtClean="0"/>
            <a:t>財務預估 </a:t>
          </a:r>
          <a:endParaRPr lang="zh-TW" altLang="en-US" dirty="0"/>
        </a:p>
      </dgm:t>
    </dgm:pt>
    <dgm:pt modelId="{5A3DC265-878D-7D42-A720-7C94F2960D7F}" type="parTrans" cxnId="{A352F269-3182-E84E-8328-4F18CC5E4B22}">
      <dgm:prSet/>
      <dgm:spPr/>
      <dgm:t>
        <a:bodyPr/>
        <a:lstStyle/>
        <a:p>
          <a:endParaRPr lang="zh-TW" altLang="en-US"/>
        </a:p>
      </dgm:t>
    </dgm:pt>
    <dgm:pt modelId="{E25887AA-FC30-934F-B9DC-5784A65A32C2}" type="sibTrans" cxnId="{A352F269-3182-E84E-8328-4F18CC5E4B22}">
      <dgm:prSet/>
      <dgm:spPr/>
      <dgm:t>
        <a:bodyPr/>
        <a:lstStyle/>
        <a:p>
          <a:endParaRPr lang="zh-TW" altLang="en-US"/>
        </a:p>
      </dgm:t>
    </dgm:pt>
    <dgm:pt modelId="{C5F52BA6-238F-7344-B75E-770B22D074A3}">
      <dgm:prSet phldrT="[文字]"/>
      <dgm:spPr/>
      <dgm:t>
        <a:bodyPr/>
        <a:lstStyle/>
        <a:p>
          <a:r>
            <a:rPr lang="zh-TW" altLang="en-US" dirty="0" smtClean="0"/>
            <a:t>風險 </a:t>
          </a:r>
          <a:endParaRPr lang="zh-TW" altLang="en-US" dirty="0"/>
        </a:p>
      </dgm:t>
    </dgm:pt>
    <dgm:pt modelId="{9AE5E4B0-14C1-EA4D-8117-2C8F5B63302B}" type="parTrans" cxnId="{3E380646-19D7-CB4B-9C97-B961E8A4ED68}">
      <dgm:prSet/>
      <dgm:spPr/>
      <dgm:t>
        <a:bodyPr/>
        <a:lstStyle/>
        <a:p>
          <a:endParaRPr lang="zh-TW" altLang="en-US"/>
        </a:p>
      </dgm:t>
    </dgm:pt>
    <dgm:pt modelId="{CA76A994-CB6A-E040-8778-FBE2E312306C}" type="sibTrans" cxnId="{3E380646-19D7-CB4B-9C97-B961E8A4ED68}">
      <dgm:prSet/>
      <dgm:spPr/>
      <dgm:t>
        <a:bodyPr/>
        <a:lstStyle/>
        <a:p>
          <a:endParaRPr lang="zh-TW" altLang="en-US"/>
        </a:p>
      </dgm:t>
    </dgm:pt>
    <dgm:pt modelId="{B3A30A6B-2CEC-D942-80C9-F0A063092DC4}">
      <dgm:prSet phldrT="[文字]"/>
      <dgm:spPr/>
      <dgm:t>
        <a:bodyPr/>
        <a:lstStyle/>
        <a:p>
          <a:r>
            <a:rPr lang="zh-TW" altLang="en-US" dirty="0" smtClean="0"/>
            <a:t>企業產銷政策</a:t>
          </a:r>
          <a:endParaRPr lang="zh-TW" altLang="en-US" dirty="0"/>
        </a:p>
      </dgm:t>
    </dgm:pt>
    <dgm:pt modelId="{2E5AB2CE-9217-2440-96EE-8C58BBEAE07D}" type="parTrans" cxnId="{F7F4EFBD-520E-B046-827D-E20B2C79BAB5}">
      <dgm:prSet/>
      <dgm:spPr/>
      <dgm:t>
        <a:bodyPr/>
        <a:lstStyle/>
        <a:p>
          <a:endParaRPr lang="zh-TW" altLang="en-US"/>
        </a:p>
      </dgm:t>
    </dgm:pt>
    <dgm:pt modelId="{277E4790-B644-FA40-9633-C1BF7BF117C6}" type="sibTrans" cxnId="{F7F4EFBD-520E-B046-827D-E20B2C79BAB5}">
      <dgm:prSet/>
      <dgm:spPr/>
      <dgm:t>
        <a:bodyPr/>
        <a:lstStyle/>
        <a:p>
          <a:endParaRPr lang="zh-TW" altLang="en-US"/>
        </a:p>
      </dgm:t>
    </dgm:pt>
    <dgm:pt modelId="{1C538E57-1F1A-1A42-A27C-1A58931EEAD8}" type="pres">
      <dgm:prSet presAssocID="{9A85B415-9CE4-5B4F-AB71-A159FB9E66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AD0A1-8154-8542-9174-B7A8D22D0F37}" type="pres">
      <dgm:prSet presAssocID="{A062AF24-5293-3944-8174-CEF8E98E53A6}" presName="compNode" presStyleCnt="0"/>
      <dgm:spPr/>
    </dgm:pt>
    <dgm:pt modelId="{E66FCF71-5B36-1243-9483-9C75B9CF9B9E}" type="pres">
      <dgm:prSet presAssocID="{A062AF24-5293-3944-8174-CEF8E98E53A6}" presName="aNode" presStyleLbl="bgShp" presStyleIdx="0" presStyleCnt="4"/>
      <dgm:spPr/>
      <dgm:t>
        <a:bodyPr/>
        <a:lstStyle/>
        <a:p>
          <a:endParaRPr lang="zh-TW" altLang="en-US"/>
        </a:p>
      </dgm:t>
    </dgm:pt>
    <dgm:pt modelId="{5337D9CA-84ED-8F44-9D60-19AC64C8F7A8}" type="pres">
      <dgm:prSet presAssocID="{A062AF24-5293-3944-8174-CEF8E98E53A6}" presName="textNode" presStyleLbl="bgShp" presStyleIdx="0" presStyleCnt="4"/>
      <dgm:spPr/>
      <dgm:t>
        <a:bodyPr/>
        <a:lstStyle/>
        <a:p>
          <a:endParaRPr lang="zh-TW" altLang="en-US"/>
        </a:p>
      </dgm:t>
    </dgm:pt>
    <dgm:pt modelId="{88AB3B29-42F6-8644-B838-116856570B35}" type="pres">
      <dgm:prSet presAssocID="{A062AF24-5293-3944-8174-CEF8E98E53A6}" presName="compChildNode" presStyleCnt="0"/>
      <dgm:spPr/>
    </dgm:pt>
    <dgm:pt modelId="{D75C13EB-4984-1244-A02A-9BD2FD4C593E}" type="pres">
      <dgm:prSet presAssocID="{A062AF24-5293-3944-8174-CEF8E98E53A6}" presName="theInnerList" presStyleCnt="0"/>
      <dgm:spPr/>
    </dgm:pt>
    <dgm:pt modelId="{89496D52-D092-9A4F-9F63-717EF7CBF2DA}" type="pres">
      <dgm:prSet presAssocID="{17292A05-0C29-4D46-B401-DC095FD56A1D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ADD41E-3F7E-AA48-B998-37966FE78F2D}" type="pres">
      <dgm:prSet presAssocID="{17292A05-0C29-4D46-B401-DC095FD56A1D}" presName="aSpace2" presStyleCnt="0"/>
      <dgm:spPr/>
    </dgm:pt>
    <dgm:pt modelId="{58B720F6-DB3D-2846-AE55-679076E768C8}" type="pres">
      <dgm:prSet presAssocID="{920BEAF0-D32B-9448-9E8A-5FBA9C1AADB8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E9C718-5D8E-2E47-BB6B-3BCB1DADB84B}" type="pres">
      <dgm:prSet presAssocID="{920BEAF0-D32B-9448-9E8A-5FBA9C1AADB8}" presName="aSpace2" presStyleCnt="0"/>
      <dgm:spPr/>
    </dgm:pt>
    <dgm:pt modelId="{A564C2C6-238C-E145-B1FA-097A61D2B5A6}" type="pres">
      <dgm:prSet presAssocID="{BED73A68-78CD-8E45-AF4B-C784B47FF770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FA195B-A8DD-F84B-B42F-F09E91698974}" type="pres">
      <dgm:prSet presAssocID="{BED73A68-78CD-8E45-AF4B-C784B47FF770}" presName="aSpace2" presStyleCnt="0"/>
      <dgm:spPr/>
    </dgm:pt>
    <dgm:pt modelId="{68ED2E0C-C62C-5241-9990-AB1D89CE592D}" type="pres">
      <dgm:prSet presAssocID="{733E499D-CD76-D145-B4A4-D75D827F860C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18728D-338D-2E4A-96FD-EC33FF59C3EF}" type="pres">
      <dgm:prSet presAssocID="{A062AF24-5293-3944-8174-CEF8E98E53A6}" presName="aSpace" presStyleCnt="0"/>
      <dgm:spPr/>
    </dgm:pt>
    <dgm:pt modelId="{11161DB3-F77C-084E-80B7-4785810F0412}" type="pres">
      <dgm:prSet presAssocID="{B7A1C299-A9BA-CE4B-97C8-7A649FA01EAD}" presName="compNode" presStyleCnt="0"/>
      <dgm:spPr/>
    </dgm:pt>
    <dgm:pt modelId="{B709BD19-73CE-8C41-8A5D-84446BA5248E}" type="pres">
      <dgm:prSet presAssocID="{B7A1C299-A9BA-CE4B-97C8-7A649FA01EAD}" presName="aNode" presStyleLbl="bgShp" presStyleIdx="1" presStyleCnt="4"/>
      <dgm:spPr/>
      <dgm:t>
        <a:bodyPr/>
        <a:lstStyle/>
        <a:p>
          <a:endParaRPr lang="zh-TW" altLang="en-US"/>
        </a:p>
      </dgm:t>
    </dgm:pt>
    <dgm:pt modelId="{554127AB-8C3F-6649-88EA-0D128DBB56A3}" type="pres">
      <dgm:prSet presAssocID="{B7A1C299-A9BA-CE4B-97C8-7A649FA01EAD}" presName="textNode" presStyleLbl="bgShp" presStyleIdx="1" presStyleCnt="4"/>
      <dgm:spPr/>
      <dgm:t>
        <a:bodyPr/>
        <a:lstStyle/>
        <a:p>
          <a:endParaRPr lang="zh-TW" altLang="en-US"/>
        </a:p>
      </dgm:t>
    </dgm:pt>
    <dgm:pt modelId="{62211999-794B-C84C-9D56-C50792695484}" type="pres">
      <dgm:prSet presAssocID="{B7A1C299-A9BA-CE4B-97C8-7A649FA01EAD}" presName="compChildNode" presStyleCnt="0"/>
      <dgm:spPr/>
    </dgm:pt>
    <dgm:pt modelId="{9632158C-ECC8-8640-9E99-B6A541B4E18A}" type="pres">
      <dgm:prSet presAssocID="{B7A1C299-A9BA-CE4B-97C8-7A649FA01EAD}" presName="theInnerList" presStyleCnt="0"/>
      <dgm:spPr/>
    </dgm:pt>
    <dgm:pt modelId="{2BA88197-5DEF-C24A-8AF9-AF9E6FB2FED3}" type="pres">
      <dgm:prSet presAssocID="{78018860-9219-7146-8AB5-55D1D2BDF5F3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CBDC77-57DC-9B42-B1DA-2FA543A3FC10}" type="pres">
      <dgm:prSet presAssocID="{78018860-9219-7146-8AB5-55D1D2BDF5F3}" presName="aSpace2" presStyleCnt="0"/>
      <dgm:spPr/>
    </dgm:pt>
    <dgm:pt modelId="{EEDB2ED1-D020-CF47-BDCF-28599EAC25DD}" type="pres">
      <dgm:prSet presAssocID="{9C53F52E-DED1-8F48-8059-EF386CF22C8D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104E8F-B5E5-C245-B705-4CEAA8C138DF}" type="pres">
      <dgm:prSet presAssocID="{B7A1C299-A9BA-CE4B-97C8-7A649FA01EAD}" presName="aSpace" presStyleCnt="0"/>
      <dgm:spPr/>
    </dgm:pt>
    <dgm:pt modelId="{140D7C3D-BE8F-684D-AC59-052BC6DEA4E9}" type="pres">
      <dgm:prSet presAssocID="{15AFCD10-ED00-EF4B-B6D3-D3959D3356BA}" presName="compNode" presStyleCnt="0"/>
      <dgm:spPr/>
    </dgm:pt>
    <dgm:pt modelId="{C1500DB6-D6E3-944E-BD0D-B3C5726DD3CD}" type="pres">
      <dgm:prSet presAssocID="{15AFCD10-ED00-EF4B-B6D3-D3959D3356BA}" presName="aNode" presStyleLbl="bgShp" presStyleIdx="2" presStyleCnt="4"/>
      <dgm:spPr/>
      <dgm:t>
        <a:bodyPr/>
        <a:lstStyle/>
        <a:p>
          <a:endParaRPr lang="zh-TW" altLang="en-US"/>
        </a:p>
      </dgm:t>
    </dgm:pt>
    <dgm:pt modelId="{645BFFF4-84E0-EC40-BA60-7F81E6EC8A1C}" type="pres">
      <dgm:prSet presAssocID="{15AFCD10-ED00-EF4B-B6D3-D3959D3356BA}" presName="textNode" presStyleLbl="bgShp" presStyleIdx="2" presStyleCnt="4"/>
      <dgm:spPr/>
      <dgm:t>
        <a:bodyPr/>
        <a:lstStyle/>
        <a:p>
          <a:endParaRPr lang="zh-TW" altLang="en-US"/>
        </a:p>
      </dgm:t>
    </dgm:pt>
    <dgm:pt modelId="{60FC8FBC-312E-424C-BC9A-D5E9D2A9FB70}" type="pres">
      <dgm:prSet presAssocID="{15AFCD10-ED00-EF4B-B6D3-D3959D3356BA}" presName="compChildNode" presStyleCnt="0"/>
      <dgm:spPr/>
    </dgm:pt>
    <dgm:pt modelId="{003B75C7-F608-F041-B6C2-9DD7D498349A}" type="pres">
      <dgm:prSet presAssocID="{15AFCD10-ED00-EF4B-B6D3-D3959D3356BA}" presName="theInnerList" presStyleCnt="0"/>
      <dgm:spPr/>
    </dgm:pt>
    <dgm:pt modelId="{43DE17DE-5491-C44A-B47C-2C01D2C8FF2D}" type="pres">
      <dgm:prSet presAssocID="{B3A30A6B-2CEC-D942-80C9-F0A063092DC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6A003C-9CFF-B849-9DAA-540FDB67E5C8}" type="pres">
      <dgm:prSet presAssocID="{B3A30A6B-2CEC-D942-80C9-F0A063092DC4}" presName="aSpace2" presStyleCnt="0"/>
      <dgm:spPr/>
    </dgm:pt>
    <dgm:pt modelId="{8E6F16D5-0DA9-F240-9DA3-6D107648F0D2}" type="pres">
      <dgm:prSet presAssocID="{F82129D6-A9FD-3A43-88D3-8485E156CA3A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9FF370-15F0-7A4F-AD1E-CC05D4427C82}" type="pres">
      <dgm:prSet presAssocID="{15AFCD10-ED00-EF4B-B6D3-D3959D3356BA}" presName="aSpace" presStyleCnt="0"/>
      <dgm:spPr/>
    </dgm:pt>
    <dgm:pt modelId="{6D3ECE01-3300-1841-B3D4-060C2CD8305D}" type="pres">
      <dgm:prSet presAssocID="{452F2A87-8DC0-DD49-944E-22A24936F1CE}" presName="compNode" presStyleCnt="0"/>
      <dgm:spPr/>
    </dgm:pt>
    <dgm:pt modelId="{50FE8618-8615-3C4C-A4C5-1EBF7FFE0032}" type="pres">
      <dgm:prSet presAssocID="{452F2A87-8DC0-DD49-944E-22A24936F1CE}" presName="aNode" presStyleLbl="bgShp" presStyleIdx="3" presStyleCnt="4"/>
      <dgm:spPr/>
      <dgm:t>
        <a:bodyPr/>
        <a:lstStyle/>
        <a:p>
          <a:endParaRPr lang="zh-TW" altLang="en-US"/>
        </a:p>
      </dgm:t>
    </dgm:pt>
    <dgm:pt modelId="{4FB51B7D-1E96-F246-AF3A-1C0E0CA22861}" type="pres">
      <dgm:prSet presAssocID="{452F2A87-8DC0-DD49-944E-22A24936F1CE}" presName="textNode" presStyleLbl="bgShp" presStyleIdx="3" presStyleCnt="4"/>
      <dgm:spPr/>
      <dgm:t>
        <a:bodyPr/>
        <a:lstStyle/>
        <a:p>
          <a:endParaRPr lang="zh-TW" altLang="en-US"/>
        </a:p>
      </dgm:t>
    </dgm:pt>
    <dgm:pt modelId="{08BB3337-C45E-AD4B-9AC8-FC1DCA33D73F}" type="pres">
      <dgm:prSet presAssocID="{452F2A87-8DC0-DD49-944E-22A24936F1CE}" presName="compChildNode" presStyleCnt="0"/>
      <dgm:spPr/>
    </dgm:pt>
    <dgm:pt modelId="{BEABE732-EC6C-9343-ABED-8BB25F765FF6}" type="pres">
      <dgm:prSet presAssocID="{452F2A87-8DC0-DD49-944E-22A24936F1CE}" presName="theInnerList" presStyleCnt="0"/>
      <dgm:spPr/>
    </dgm:pt>
    <dgm:pt modelId="{7CF8A7D5-7928-BF40-8600-1599020DE303}" type="pres">
      <dgm:prSet presAssocID="{B0E5D083-C868-1F49-B931-DE4D4B50B05F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0944D8-09BA-E54A-8636-CDE764EA4EC0}" type="pres">
      <dgm:prSet presAssocID="{B0E5D083-C868-1F49-B931-DE4D4B50B05F}" presName="aSpace2" presStyleCnt="0"/>
      <dgm:spPr/>
    </dgm:pt>
    <dgm:pt modelId="{C0A55945-FBD1-4A4C-AA2A-B9BD5722F0AD}" type="pres">
      <dgm:prSet presAssocID="{C5F52BA6-238F-7344-B75E-770B22D074A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E80C73-9369-0F4C-A743-90D1A5BD0F2A}" type="presOf" srcId="{452F2A87-8DC0-DD49-944E-22A24936F1CE}" destId="{50FE8618-8615-3C4C-A4C5-1EBF7FFE0032}" srcOrd="0" destOrd="0" presId="urn:microsoft.com/office/officeart/2005/8/layout/lProcess2"/>
    <dgm:cxn modelId="{028A9DA0-6B7D-4F4E-8835-C083B8296EDD}" type="presOf" srcId="{17292A05-0C29-4D46-B401-DC095FD56A1D}" destId="{89496D52-D092-9A4F-9F63-717EF7CBF2DA}" srcOrd="0" destOrd="0" presId="urn:microsoft.com/office/officeart/2005/8/layout/lProcess2"/>
    <dgm:cxn modelId="{F7F4EFBD-520E-B046-827D-E20B2C79BAB5}" srcId="{15AFCD10-ED00-EF4B-B6D3-D3959D3356BA}" destId="{B3A30A6B-2CEC-D942-80C9-F0A063092DC4}" srcOrd="0" destOrd="0" parTransId="{2E5AB2CE-9217-2440-96EE-8C58BBEAE07D}" sibTransId="{277E4790-B644-FA40-9633-C1BF7BF117C6}"/>
    <dgm:cxn modelId="{562FEAB6-1747-4747-BC36-E96C89F0B160}" type="presOf" srcId="{15AFCD10-ED00-EF4B-B6D3-D3959D3356BA}" destId="{645BFFF4-84E0-EC40-BA60-7F81E6EC8A1C}" srcOrd="1" destOrd="0" presId="urn:microsoft.com/office/officeart/2005/8/layout/lProcess2"/>
    <dgm:cxn modelId="{4D42947C-FF7E-964A-AB79-2E69E9F35FAA}" type="presOf" srcId="{733E499D-CD76-D145-B4A4-D75D827F860C}" destId="{68ED2E0C-C62C-5241-9990-AB1D89CE592D}" srcOrd="0" destOrd="0" presId="urn:microsoft.com/office/officeart/2005/8/layout/lProcess2"/>
    <dgm:cxn modelId="{A85301BE-2A83-0149-9578-81CB1FFAE15F}" srcId="{A062AF24-5293-3944-8174-CEF8E98E53A6}" destId="{BED73A68-78CD-8E45-AF4B-C784B47FF770}" srcOrd="2" destOrd="0" parTransId="{4CA0769E-B4AB-0347-BC26-6D730D15396A}" sibTransId="{E37E6612-95E4-FE49-BF62-BA9CF3D12E6D}"/>
    <dgm:cxn modelId="{3E380646-19D7-CB4B-9C97-B961E8A4ED68}" srcId="{452F2A87-8DC0-DD49-944E-22A24936F1CE}" destId="{C5F52BA6-238F-7344-B75E-770B22D074A3}" srcOrd="1" destOrd="0" parTransId="{9AE5E4B0-14C1-EA4D-8117-2C8F5B63302B}" sibTransId="{CA76A994-CB6A-E040-8778-FBE2E312306C}"/>
    <dgm:cxn modelId="{A57A3110-2A5E-4F43-B31B-A6D6C088893B}" type="presOf" srcId="{A062AF24-5293-3944-8174-CEF8E98E53A6}" destId="{5337D9CA-84ED-8F44-9D60-19AC64C8F7A8}" srcOrd="1" destOrd="0" presId="urn:microsoft.com/office/officeart/2005/8/layout/lProcess2"/>
    <dgm:cxn modelId="{9D10A657-B098-5B42-9A27-58ED1AF49095}" type="presOf" srcId="{15AFCD10-ED00-EF4B-B6D3-D3959D3356BA}" destId="{C1500DB6-D6E3-944E-BD0D-B3C5726DD3CD}" srcOrd="0" destOrd="0" presId="urn:microsoft.com/office/officeart/2005/8/layout/lProcess2"/>
    <dgm:cxn modelId="{7FEC8FED-76B6-0D44-A6E2-C47B66E2B143}" type="presOf" srcId="{B3A30A6B-2CEC-D942-80C9-F0A063092DC4}" destId="{43DE17DE-5491-C44A-B47C-2C01D2C8FF2D}" srcOrd="0" destOrd="0" presId="urn:microsoft.com/office/officeart/2005/8/layout/lProcess2"/>
    <dgm:cxn modelId="{9FB43B8F-45B2-8345-B2B2-A71F9C27AFD6}" srcId="{A062AF24-5293-3944-8174-CEF8E98E53A6}" destId="{920BEAF0-D32B-9448-9E8A-5FBA9C1AADB8}" srcOrd="1" destOrd="0" parTransId="{A80B9004-90A1-F746-AA5F-ECF4764F2EAA}" sibTransId="{F970EC03-BEF7-5543-AA73-D05AE829F0C5}"/>
    <dgm:cxn modelId="{A352F269-3182-E84E-8328-4F18CC5E4B22}" srcId="{452F2A87-8DC0-DD49-944E-22A24936F1CE}" destId="{B0E5D083-C868-1F49-B931-DE4D4B50B05F}" srcOrd="0" destOrd="0" parTransId="{5A3DC265-878D-7D42-A720-7C94F2960D7F}" sibTransId="{E25887AA-FC30-934F-B9DC-5784A65A32C2}"/>
    <dgm:cxn modelId="{52D3A867-9FF2-6143-9152-FFAD1EB3DD6D}" srcId="{B7A1C299-A9BA-CE4B-97C8-7A649FA01EAD}" destId="{9C53F52E-DED1-8F48-8059-EF386CF22C8D}" srcOrd="1" destOrd="0" parTransId="{0D2A8223-4124-5D4F-820E-F5B3979D0761}" sibTransId="{34C3C777-DEF9-9448-BCD5-58C9A0008D50}"/>
    <dgm:cxn modelId="{1BBBF0EA-8180-F247-828E-CACD04D69FC8}" type="presOf" srcId="{B7A1C299-A9BA-CE4B-97C8-7A649FA01EAD}" destId="{554127AB-8C3F-6649-88EA-0D128DBB56A3}" srcOrd="1" destOrd="0" presId="urn:microsoft.com/office/officeart/2005/8/layout/lProcess2"/>
    <dgm:cxn modelId="{8E266621-E77F-FD44-BBAD-31F37229CFDA}" type="presOf" srcId="{A062AF24-5293-3944-8174-CEF8E98E53A6}" destId="{E66FCF71-5B36-1243-9483-9C75B9CF9B9E}" srcOrd="0" destOrd="0" presId="urn:microsoft.com/office/officeart/2005/8/layout/lProcess2"/>
    <dgm:cxn modelId="{640D862D-45A4-174A-95BC-664EF0C1C7E4}" srcId="{A062AF24-5293-3944-8174-CEF8E98E53A6}" destId="{733E499D-CD76-D145-B4A4-D75D827F860C}" srcOrd="3" destOrd="0" parTransId="{F3259486-797C-1E4B-94B8-AEC353958844}" sibTransId="{C3587A1D-33BD-BF4B-9EE0-CACA40241E2A}"/>
    <dgm:cxn modelId="{9C2FA89D-33E7-5745-BE0E-D842E0BBC642}" type="presOf" srcId="{B7A1C299-A9BA-CE4B-97C8-7A649FA01EAD}" destId="{B709BD19-73CE-8C41-8A5D-84446BA5248E}" srcOrd="0" destOrd="0" presId="urn:microsoft.com/office/officeart/2005/8/layout/lProcess2"/>
    <dgm:cxn modelId="{BE87256F-1FF6-5740-91CB-07EECF5D5CB0}" srcId="{9A85B415-9CE4-5B4F-AB71-A159FB9E66F4}" destId="{15AFCD10-ED00-EF4B-B6D3-D3959D3356BA}" srcOrd="2" destOrd="0" parTransId="{C633501C-5B76-8E42-B758-B437EDB6D552}" sibTransId="{C096BC60-27A7-D844-8084-FAF48A769E4B}"/>
    <dgm:cxn modelId="{80813C69-F33B-7549-9D4B-F3D5EE74BC36}" type="presOf" srcId="{BED73A68-78CD-8E45-AF4B-C784B47FF770}" destId="{A564C2C6-238C-E145-B1FA-097A61D2B5A6}" srcOrd="0" destOrd="0" presId="urn:microsoft.com/office/officeart/2005/8/layout/lProcess2"/>
    <dgm:cxn modelId="{38AC80DF-42AF-3A46-A548-52BD1E48B06A}" type="presOf" srcId="{9A85B415-9CE4-5B4F-AB71-A159FB9E66F4}" destId="{1C538E57-1F1A-1A42-A27C-1A58931EEAD8}" srcOrd="0" destOrd="0" presId="urn:microsoft.com/office/officeart/2005/8/layout/lProcess2"/>
    <dgm:cxn modelId="{AAC98029-6DAA-3B49-BC5D-B8361E510C40}" type="presOf" srcId="{C5F52BA6-238F-7344-B75E-770B22D074A3}" destId="{C0A55945-FBD1-4A4C-AA2A-B9BD5722F0AD}" srcOrd="0" destOrd="0" presId="urn:microsoft.com/office/officeart/2005/8/layout/lProcess2"/>
    <dgm:cxn modelId="{1A9F00D7-8222-984A-9C53-8601B8C2A758}" srcId="{9A85B415-9CE4-5B4F-AB71-A159FB9E66F4}" destId="{452F2A87-8DC0-DD49-944E-22A24936F1CE}" srcOrd="3" destOrd="0" parTransId="{3A1CCC85-2853-AA4B-864D-DF59A36F59D9}" sibTransId="{0580D219-7FF5-7143-9C5C-907FAA150C16}"/>
    <dgm:cxn modelId="{481485F2-2409-A54C-BCD1-EE2458BB1827}" srcId="{B7A1C299-A9BA-CE4B-97C8-7A649FA01EAD}" destId="{78018860-9219-7146-8AB5-55D1D2BDF5F3}" srcOrd="0" destOrd="0" parTransId="{4A86ABB3-FCB6-CA45-AF3F-02D73FB9E25C}" sibTransId="{FAD32F55-078B-7A4D-8EBA-75735541C1B7}"/>
    <dgm:cxn modelId="{BD8AF989-4DDB-E941-A25F-39575DBFAC6E}" type="presOf" srcId="{452F2A87-8DC0-DD49-944E-22A24936F1CE}" destId="{4FB51B7D-1E96-F246-AF3A-1C0E0CA22861}" srcOrd="1" destOrd="0" presId="urn:microsoft.com/office/officeart/2005/8/layout/lProcess2"/>
    <dgm:cxn modelId="{AE8B0F3F-E9BE-0B49-81F9-591664246EA2}" type="presOf" srcId="{B0E5D083-C868-1F49-B931-DE4D4B50B05F}" destId="{7CF8A7D5-7928-BF40-8600-1599020DE303}" srcOrd="0" destOrd="0" presId="urn:microsoft.com/office/officeart/2005/8/layout/lProcess2"/>
    <dgm:cxn modelId="{35D7E1D0-AF65-0845-B256-16B06E4A509D}" srcId="{9A85B415-9CE4-5B4F-AB71-A159FB9E66F4}" destId="{A062AF24-5293-3944-8174-CEF8E98E53A6}" srcOrd="0" destOrd="0" parTransId="{24936C6C-45C1-2048-BF85-FF501B3D9B04}" sibTransId="{5F20A061-C38B-1348-97ED-DB6F158DCF48}"/>
    <dgm:cxn modelId="{7FC93E98-5802-B043-9970-2FCBAF6F3D00}" type="presOf" srcId="{F82129D6-A9FD-3A43-88D3-8485E156CA3A}" destId="{8E6F16D5-0DA9-F240-9DA3-6D107648F0D2}" srcOrd="0" destOrd="0" presId="urn:microsoft.com/office/officeart/2005/8/layout/lProcess2"/>
    <dgm:cxn modelId="{67DB5F76-BFCC-FB4E-B215-6A71F977EA58}" type="presOf" srcId="{78018860-9219-7146-8AB5-55D1D2BDF5F3}" destId="{2BA88197-5DEF-C24A-8AF9-AF9E6FB2FED3}" srcOrd="0" destOrd="0" presId="urn:microsoft.com/office/officeart/2005/8/layout/lProcess2"/>
    <dgm:cxn modelId="{68880040-E8A7-9549-A8C5-94B9EA254749}" srcId="{15AFCD10-ED00-EF4B-B6D3-D3959D3356BA}" destId="{F82129D6-A9FD-3A43-88D3-8485E156CA3A}" srcOrd="1" destOrd="0" parTransId="{BE2EC380-94E4-E84F-B9FC-D723881D2D77}" sibTransId="{4494AB78-FCDA-E844-BC99-7252F334581A}"/>
    <dgm:cxn modelId="{D555B584-71DF-7340-851C-8EB8AB995207}" srcId="{A062AF24-5293-3944-8174-CEF8E98E53A6}" destId="{17292A05-0C29-4D46-B401-DC095FD56A1D}" srcOrd="0" destOrd="0" parTransId="{264FDAC2-E253-3040-8A12-7A97499C08FE}" sibTransId="{8EE34651-1F29-494E-9CDF-7E488EE8F184}"/>
    <dgm:cxn modelId="{F4FC9273-C9CB-0E4C-9680-97B3F9DE07D5}" type="presOf" srcId="{920BEAF0-D32B-9448-9E8A-5FBA9C1AADB8}" destId="{58B720F6-DB3D-2846-AE55-679076E768C8}" srcOrd="0" destOrd="0" presId="urn:microsoft.com/office/officeart/2005/8/layout/lProcess2"/>
    <dgm:cxn modelId="{D91A5557-5510-B74D-9D8E-3243825B2022}" srcId="{9A85B415-9CE4-5B4F-AB71-A159FB9E66F4}" destId="{B7A1C299-A9BA-CE4B-97C8-7A649FA01EAD}" srcOrd="1" destOrd="0" parTransId="{24834B98-3074-9A49-BECA-F4BD483EA0DC}" sibTransId="{F439F2C1-7592-794C-8AAD-0FCFEEC9BB1E}"/>
    <dgm:cxn modelId="{D3DBFF64-5E11-6A47-833B-C17AA73D0944}" type="presOf" srcId="{9C53F52E-DED1-8F48-8059-EF386CF22C8D}" destId="{EEDB2ED1-D020-CF47-BDCF-28599EAC25DD}" srcOrd="0" destOrd="0" presId="urn:microsoft.com/office/officeart/2005/8/layout/lProcess2"/>
    <dgm:cxn modelId="{BB34B403-E445-BA4D-8576-4D8223E4AF8E}" type="presParOf" srcId="{1C538E57-1F1A-1A42-A27C-1A58931EEAD8}" destId="{068AD0A1-8154-8542-9174-B7A8D22D0F37}" srcOrd="0" destOrd="0" presId="urn:microsoft.com/office/officeart/2005/8/layout/lProcess2"/>
    <dgm:cxn modelId="{247781CF-15C5-E04D-8661-EF66CF2BCF9D}" type="presParOf" srcId="{068AD0A1-8154-8542-9174-B7A8D22D0F37}" destId="{E66FCF71-5B36-1243-9483-9C75B9CF9B9E}" srcOrd="0" destOrd="0" presId="urn:microsoft.com/office/officeart/2005/8/layout/lProcess2"/>
    <dgm:cxn modelId="{3CC1949E-0F6E-F941-84DD-9B32CAB27201}" type="presParOf" srcId="{068AD0A1-8154-8542-9174-B7A8D22D0F37}" destId="{5337D9CA-84ED-8F44-9D60-19AC64C8F7A8}" srcOrd="1" destOrd="0" presId="urn:microsoft.com/office/officeart/2005/8/layout/lProcess2"/>
    <dgm:cxn modelId="{617C62C1-AFBD-B642-A820-EC2A48BC5B80}" type="presParOf" srcId="{068AD0A1-8154-8542-9174-B7A8D22D0F37}" destId="{88AB3B29-42F6-8644-B838-116856570B35}" srcOrd="2" destOrd="0" presId="urn:microsoft.com/office/officeart/2005/8/layout/lProcess2"/>
    <dgm:cxn modelId="{071C81E8-1068-1240-985E-A4B87246AEA9}" type="presParOf" srcId="{88AB3B29-42F6-8644-B838-116856570B35}" destId="{D75C13EB-4984-1244-A02A-9BD2FD4C593E}" srcOrd="0" destOrd="0" presId="urn:microsoft.com/office/officeart/2005/8/layout/lProcess2"/>
    <dgm:cxn modelId="{591307B6-9A31-274A-B23C-BDC03CB2F37A}" type="presParOf" srcId="{D75C13EB-4984-1244-A02A-9BD2FD4C593E}" destId="{89496D52-D092-9A4F-9F63-717EF7CBF2DA}" srcOrd="0" destOrd="0" presId="urn:microsoft.com/office/officeart/2005/8/layout/lProcess2"/>
    <dgm:cxn modelId="{8B687839-1D06-6244-8208-894EAF53DC4B}" type="presParOf" srcId="{D75C13EB-4984-1244-A02A-9BD2FD4C593E}" destId="{2FADD41E-3F7E-AA48-B998-37966FE78F2D}" srcOrd="1" destOrd="0" presId="urn:microsoft.com/office/officeart/2005/8/layout/lProcess2"/>
    <dgm:cxn modelId="{0058B97F-7431-0E49-A681-B96B44AA5AC7}" type="presParOf" srcId="{D75C13EB-4984-1244-A02A-9BD2FD4C593E}" destId="{58B720F6-DB3D-2846-AE55-679076E768C8}" srcOrd="2" destOrd="0" presId="urn:microsoft.com/office/officeart/2005/8/layout/lProcess2"/>
    <dgm:cxn modelId="{695C0278-1E19-E24E-ABC1-5AC516A85AEB}" type="presParOf" srcId="{D75C13EB-4984-1244-A02A-9BD2FD4C593E}" destId="{D1E9C718-5D8E-2E47-BB6B-3BCB1DADB84B}" srcOrd="3" destOrd="0" presId="urn:microsoft.com/office/officeart/2005/8/layout/lProcess2"/>
    <dgm:cxn modelId="{8519B472-7EE0-B64D-9761-8F5A53C58D40}" type="presParOf" srcId="{D75C13EB-4984-1244-A02A-9BD2FD4C593E}" destId="{A564C2C6-238C-E145-B1FA-097A61D2B5A6}" srcOrd="4" destOrd="0" presId="urn:microsoft.com/office/officeart/2005/8/layout/lProcess2"/>
    <dgm:cxn modelId="{6F041311-7B9F-724C-B765-4285CD77A0AD}" type="presParOf" srcId="{D75C13EB-4984-1244-A02A-9BD2FD4C593E}" destId="{B0FA195B-A8DD-F84B-B42F-F09E91698974}" srcOrd="5" destOrd="0" presId="urn:microsoft.com/office/officeart/2005/8/layout/lProcess2"/>
    <dgm:cxn modelId="{059F5662-9D14-2F45-837E-72F025CA896F}" type="presParOf" srcId="{D75C13EB-4984-1244-A02A-9BD2FD4C593E}" destId="{68ED2E0C-C62C-5241-9990-AB1D89CE592D}" srcOrd="6" destOrd="0" presId="urn:microsoft.com/office/officeart/2005/8/layout/lProcess2"/>
    <dgm:cxn modelId="{ADDE4533-B78B-F446-9552-01183A8337CE}" type="presParOf" srcId="{1C538E57-1F1A-1A42-A27C-1A58931EEAD8}" destId="{B918728D-338D-2E4A-96FD-EC33FF59C3EF}" srcOrd="1" destOrd="0" presId="urn:microsoft.com/office/officeart/2005/8/layout/lProcess2"/>
    <dgm:cxn modelId="{EE989D6A-56FD-4F47-9E19-67DB31356C5F}" type="presParOf" srcId="{1C538E57-1F1A-1A42-A27C-1A58931EEAD8}" destId="{11161DB3-F77C-084E-80B7-4785810F0412}" srcOrd="2" destOrd="0" presId="urn:microsoft.com/office/officeart/2005/8/layout/lProcess2"/>
    <dgm:cxn modelId="{046011C6-F5C2-1B43-8106-CB4F8130C76E}" type="presParOf" srcId="{11161DB3-F77C-084E-80B7-4785810F0412}" destId="{B709BD19-73CE-8C41-8A5D-84446BA5248E}" srcOrd="0" destOrd="0" presId="urn:microsoft.com/office/officeart/2005/8/layout/lProcess2"/>
    <dgm:cxn modelId="{5DFAA334-8575-B24A-B295-55461F2656ED}" type="presParOf" srcId="{11161DB3-F77C-084E-80B7-4785810F0412}" destId="{554127AB-8C3F-6649-88EA-0D128DBB56A3}" srcOrd="1" destOrd="0" presId="urn:microsoft.com/office/officeart/2005/8/layout/lProcess2"/>
    <dgm:cxn modelId="{596F108A-031A-AB4F-A225-8AEE2BA2DDB0}" type="presParOf" srcId="{11161DB3-F77C-084E-80B7-4785810F0412}" destId="{62211999-794B-C84C-9D56-C50792695484}" srcOrd="2" destOrd="0" presId="urn:microsoft.com/office/officeart/2005/8/layout/lProcess2"/>
    <dgm:cxn modelId="{6BB3ED64-1E4C-3645-B8BC-9FBB1295392B}" type="presParOf" srcId="{62211999-794B-C84C-9D56-C50792695484}" destId="{9632158C-ECC8-8640-9E99-B6A541B4E18A}" srcOrd="0" destOrd="0" presId="urn:microsoft.com/office/officeart/2005/8/layout/lProcess2"/>
    <dgm:cxn modelId="{9C2B7151-EE22-E543-9A07-1A5E50073E45}" type="presParOf" srcId="{9632158C-ECC8-8640-9E99-B6A541B4E18A}" destId="{2BA88197-5DEF-C24A-8AF9-AF9E6FB2FED3}" srcOrd="0" destOrd="0" presId="urn:microsoft.com/office/officeart/2005/8/layout/lProcess2"/>
    <dgm:cxn modelId="{69520B6B-EADD-2044-94A7-FE475F81CA9A}" type="presParOf" srcId="{9632158C-ECC8-8640-9E99-B6A541B4E18A}" destId="{4ACBDC77-57DC-9B42-B1DA-2FA543A3FC10}" srcOrd="1" destOrd="0" presId="urn:microsoft.com/office/officeart/2005/8/layout/lProcess2"/>
    <dgm:cxn modelId="{B8E2B25A-79DD-ED4F-8A6A-121888F852EC}" type="presParOf" srcId="{9632158C-ECC8-8640-9E99-B6A541B4E18A}" destId="{EEDB2ED1-D020-CF47-BDCF-28599EAC25DD}" srcOrd="2" destOrd="0" presId="urn:microsoft.com/office/officeart/2005/8/layout/lProcess2"/>
    <dgm:cxn modelId="{ACF23FF9-1421-B142-A898-7927AB45CC27}" type="presParOf" srcId="{1C538E57-1F1A-1A42-A27C-1A58931EEAD8}" destId="{90104E8F-B5E5-C245-B705-4CEAA8C138DF}" srcOrd="3" destOrd="0" presId="urn:microsoft.com/office/officeart/2005/8/layout/lProcess2"/>
    <dgm:cxn modelId="{BF43C413-E9FB-9B45-8535-6111CD2578DF}" type="presParOf" srcId="{1C538E57-1F1A-1A42-A27C-1A58931EEAD8}" destId="{140D7C3D-BE8F-684D-AC59-052BC6DEA4E9}" srcOrd="4" destOrd="0" presId="urn:microsoft.com/office/officeart/2005/8/layout/lProcess2"/>
    <dgm:cxn modelId="{9EF4B180-7887-3B48-BCFE-D6D76DF1574A}" type="presParOf" srcId="{140D7C3D-BE8F-684D-AC59-052BC6DEA4E9}" destId="{C1500DB6-D6E3-944E-BD0D-B3C5726DD3CD}" srcOrd="0" destOrd="0" presId="urn:microsoft.com/office/officeart/2005/8/layout/lProcess2"/>
    <dgm:cxn modelId="{12771EA8-1B8B-2949-89E1-98D4359C2A9F}" type="presParOf" srcId="{140D7C3D-BE8F-684D-AC59-052BC6DEA4E9}" destId="{645BFFF4-84E0-EC40-BA60-7F81E6EC8A1C}" srcOrd="1" destOrd="0" presId="urn:microsoft.com/office/officeart/2005/8/layout/lProcess2"/>
    <dgm:cxn modelId="{C5D39A92-CFD7-D346-856D-0E2255DEFDE1}" type="presParOf" srcId="{140D7C3D-BE8F-684D-AC59-052BC6DEA4E9}" destId="{60FC8FBC-312E-424C-BC9A-D5E9D2A9FB70}" srcOrd="2" destOrd="0" presId="urn:microsoft.com/office/officeart/2005/8/layout/lProcess2"/>
    <dgm:cxn modelId="{6F570A45-FDF4-5942-AE3A-7C20DDE89C55}" type="presParOf" srcId="{60FC8FBC-312E-424C-BC9A-D5E9D2A9FB70}" destId="{003B75C7-F608-F041-B6C2-9DD7D498349A}" srcOrd="0" destOrd="0" presId="urn:microsoft.com/office/officeart/2005/8/layout/lProcess2"/>
    <dgm:cxn modelId="{9AE848D7-1C5E-2A43-BADD-A2A801F1D46C}" type="presParOf" srcId="{003B75C7-F608-F041-B6C2-9DD7D498349A}" destId="{43DE17DE-5491-C44A-B47C-2C01D2C8FF2D}" srcOrd="0" destOrd="0" presId="urn:microsoft.com/office/officeart/2005/8/layout/lProcess2"/>
    <dgm:cxn modelId="{C19DEC34-6DF4-F94E-B5FD-6DDA99C6ECF9}" type="presParOf" srcId="{003B75C7-F608-F041-B6C2-9DD7D498349A}" destId="{D06A003C-9CFF-B849-9DAA-540FDB67E5C8}" srcOrd="1" destOrd="0" presId="urn:microsoft.com/office/officeart/2005/8/layout/lProcess2"/>
    <dgm:cxn modelId="{BE0F1D64-4913-7F42-9E9E-3472824189FE}" type="presParOf" srcId="{003B75C7-F608-F041-B6C2-9DD7D498349A}" destId="{8E6F16D5-0DA9-F240-9DA3-6D107648F0D2}" srcOrd="2" destOrd="0" presId="urn:microsoft.com/office/officeart/2005/8/layout/lProcess2"/>
    <dgm:cxn modelId="{B16B5711-ED06-E142-BCC4-4C221A49E7D8}" type="presParOf" srcId="{1C538E57-1F1A-1A42-A27C-1A58931EEAD8}" destId="{CE9FF370-15F0-7A4F-AD1E-CC05D4427C82}" srcOrd="5" destOrd="0" presId="urn:microsoft.com/office/officeart/2005/8/layout/lProcess2"/>
    <dgm:cxn modelId="{582AD03E-C4CD-0B48-8554-2E7AF9341F0E}" type="presParOf" srcId="{1C538E57-1F1A-1A42-A27C-1A58931EEAD8}" destId="{6D3ECE01-3300-1841-B3D4-060C2CD8305D}" srcOrd="6" destOrd="0" presId="urn:microsoft.com/office/officeart/2005/8/layout/lProcess2"/>
    <dgm:cxn modelId="{22778FE8-6286-4E4C-9E68-2B7B412B3F44}" type="presParOf" srcId="{6D3ECE01-3300-1841-B3D4-060C2CD8305D}" destId="{50FE8618-8615-3C4C-A4C5-1EBF7FFE0032}" srcOrd="0" destOrd="0" presId="urn:microsoft.com/office/officeart/2005/8/layout/lProcess2"/>
    <dgm:cxn modelId="{BAFA23EA-F1F9-D04D-9A41-A4B3AB465923}" type="presParOf" srcId="{6D3ECE01-3300-1841-B3D4-060C2CD8305D}" destId="{4FB51B7D-1E96-F246-AF3A-1C0E0CA22861}" srcOrd="1" destOrd="0" presId="urn:microsoft.com/office/officeart/2005/8/layout/lProcess2"/>
    <dgm:cxn modelId="{C8E2BC55-7735-1146-84B1-53FEB4B4C5E0}" type="presParOf" srcId="{6D3ECE01-3300-1841-B3D4-060C2CD8305D}" destId="{08BB3337-C45E-AD4B-9AC8-FC1DCA33D73F}" srcOrd="2" destOrd="0" presId="urn:microsoft.com/office/officeart/2005/8/layout/lProcess2"/>
    <dgm:cxn modelId="{9D668CEF-004C-B745-801A-6E01D567120F}" type="presParOf" srcId="{08BB3337-C45E-AD4B-9AC8-FC1DCA33D73F}" destId="{BEABE732-EC6C-9343-ABED-8BB25F765FF6}" srcOrd="0" destOrd="0" presId="urn:microsoft.com/office/officeart/2005/8/layout/lProcess2"/>
    <dgm:cxn modelId="{5E3A186C-04AB-7849-A69A-0F8A43FD54D7}" type="presParOf" srcId="{BEABE732-EC6C-9343-ABED-8BB25F765FF6}" destId="{7CF8A7D5-7928-BF40-8600-1599020DE303}" srcOrd="0" destOrd="0" presId="urn:microsoft.com/office/officeart/2005/8/layout/lProcess2"/>
    <dgm:cxn modelId="{D4C926D4-A13A-5147-9EC2-BAC072A8FD89}" type="presParOf" srcId="{BEABE732-EC6C-9343-ABED-8BB25F765FF6}" destId="{560944D8-09BA-E54A-8636-CDE764EA4EC0}" srcOrd="1" destOrd="0" presId="urn:microsoft.com/office/officeart/2005/8/layout/lProcess2"/>
    <dgm:cxn modelId="{762D734D-C318-7C4C-9AFA-C828EE42D9F7}" type="presParOf" srcId="{BEABE732-EC6C-9343-ABED-8BB25F765FF6}" destId="{C0A55945-FBD1-4A4C-AA2A-B9BD5722F0A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68B0706-1BD6-BE4C-B1F2-D55F95959407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719E59-AECF-D94A-B7DD-DFC401E0ABA4}">
      <dgm:prSet phldrT="[文字]" custT="1"/>
      <dgm:spPr/>
      <dgm:t>
        <a:bodyPr/>
        <a:lstStyle/>
        <a:p>
          <a:r>
            <a:rPr lang="zh-TW" altLang="en-US" sz="2000" dirty="0" smtClean="0"/>
            <a:t>市場機會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有可能的話描述一下這個需求的數量</a:t>
          </a:r>
          <a:endParaRPr lang="zh-TW" altLang="en-US" sz="2000" dirty="0"/>
        </a:p>
      </dgm:t>
    </dgm:pt>
    <dgm:pt modelId="{7A1F6970-A06C-284F-BD90-20228D937C6C}" type="parTrans" cxnId="{36E185F9-031F-F747-8647-D6837C0A4C26}">
      <dgm:prSet/>
      <dgm:spPr/>
      <dgm:t>
        <a:bodyPr/>
        <a:lstStyle/>
        <a:p>
          <a:endParaRPr lang="zh-TW" altLang="en-US"/>
        </a:p>
      </dgm:t>
    </dgm:pt>
    <dgm:pt modelId="{441387FE-04B5-144B-B47E-A3C07EB1CB39}" type="sibTrans" cxnId="{36E185F9-031F-F747-8647-D6837C0A4C26}">
      <dgm:prSet/>
      <dgm:spPr/>
      <dgm:t>
        <a:bodyPr/>
        <a:lstStyle/>
        <a:p>
          <a:endParaRPr lang="zh-TW" altLang="en-US"/>
        </a:p>
      </dgm:t>
    </dgm:pt>
    <dgm:pt modelId="{F22C69CB-E02A-6A46-BBCA-3CB5D54F55D9}">
      <dgm:prSet phldrT="[文字]" custT="1"/>
      <dgm:spPr/>
      <dgm:t>
        <a:bodyPr/>
        <a:lstStyle/>
        <a:p>
          <a:r>
            <a:rPr lang="zh-TW" altLang="en-US" sz="3200" dirty="0" smtClean="0"/>
            <a:t>找出市場上未被滿足的需求或未被解決的問題</a:t>
          </a:r>
          <a:endParaRPr lang="zh-TW" altLang="en-US" sz="3200" dirty="0"/>
        </a:p>
      </dgm:t>
    </dgm:pt>
    <dgm:pt modelId="{C5C2E484-821C-8E49-956F-1A99230DBF41}" type="parTrans" cxnId="{19E7A35E-B2E5-8E41-A710-82D9180C660E}">
      <dgm:prSet/>
      <dgm:spPr/>
      <dgm:t>
        <a:bodyPr/>
        <a:lstStyle/>
        <a:p>
          <a:endParaRPr lang="zh-TW" altLang="en-US"/>
        </a:p>
      </dgm:t>
    </dgm:pt>
    <dgm:pt modelId="{59CEDF44-3B84-8B4E-8D1D-17D582D862AE}" type="sibTrans" cxnId="{19E7A35E-B2E5-8E41-A710-82D9180C660E}">
      <dgm:prSet/>
      <dgm:spPr/>
      <dgm:t>
        <a:bodyPr/>
        <a:lstStyle/>
        <a:p>
          <a:endParaRPr lang="zh-TW" altLang="en-US"/>
        </a:p>
      </dgm:t>
    </dgm:pt>
    <dgm:pt modelId="{7AA403D5-D462-1D4B-8FEA-AF16497BFA1D}" type="pres">
      <dgm:prSet presAssocID="{C68B0706-1BD6-BE4C-B1F2-D55F9595940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9DAEF29-AC09-BE40-A93F-BCDDBAC668BB}" type="pres">
      <dgm:prSet presAssocID="{5C719E59-AECF-D94A-B7DD-DFC401E0ABA4}" presName="composite" presStyleCnt="0"/>
      <dgm:spPr/>
    </dgm:pt>
    <dgm:pt modelId="{D95B4672-1B3E-234F-B7EF-FABC3AFA84A7}" type="pres">
      <dgm:prSet presAssocID="{5C719E59-AECF-D94A-B7DD-DFC401E0ABA4}" presName="ParentAccentShape" presStyleLbl="trBgShp" presStyleIdx="0" presStyleCnt="2"/>
      <dgm:spPr/>
    </dgm:pt>
    <dgm:pt modelId="{8BCF2509-E5EB-0B48-B695-A08087AB9C3B}" type="pres">
      <dgm:prSet presAssocID="{5C719E59-AECF-D94A-B7DD-DFC401E0ABA4}" presName="ParentText" presStyleLbl="revTx" presStyleIdx="0" presStyleCnt="2" custLinFactNeighborY="54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2AA769-C163-0746-AA0F-83DD35292AB7}" type="pres">
      <dgm:prSet presAssocID="{5C719E59-AECF-D94A-B7DD-DFC401E0ABA4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70BEAE4-5E72-0F4F-92B5-5B656E02583B}" type="pres">
      <dgm:prSet presAssocID="{5C719E59-AECF-D94A-B7DD-DFC401E0ABA4}" presName="ChildAccentShape" presStyleLbl="trBgShp" presStyleIdx="1" presStyleCnt="2"/>
      <dgm:spPr/>
    </dgm:pt>
    <dgm:pt modelId="{699F0EBB-D3D5-554C-A039-00D104C176CE}" type="pres">
      <dgm:prSet presAssocID="{5C719E59-AECF-D94A-B7DD-DFC401E0ABA4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988005E2-B7B8-F646-99CB-69A5A02E573B}" type="presOf" srcId="{C68B0706-1BD6-BE4C-B1F2-D55F95959407}" destId="{7AA403D5-D462-1D4B-8FEA-AF16497BFA1D}" srcOrd="0" destOrd="0" presId="urn:microsoft.com/office/officeart/2009/3/layout/SnapshotPictureList"/>
    <dgm:cxn modelId="{19E7A35E-B2E5-8E41-A710-82D9180C660E}" srcId="{5C719E59-AECF-D94A-B7DD-DFC401E0ABA4}" destId="{F22C69CB-E02A-6A46-BBCA-3CB5D54F55D9}" srcOrd="0" destOrd="0" parTransId="{C5C2E484-821C-8E49-956F-1A99230DBF41}" sibTransId="{59CEDF44-3B84-8B4E-8D1D-17D582D862AE}"/>
    <dgm:cxn modelId="{61D5A8E6-9911-9047-8887-A9E6066E3E9B}" type="presOf" srcId="{5C719E59-AECF-D94A-B7DD-DFC401E0ABA4}" destId="{8BCF2509-E5EB-0B48-B695-A08087AB9C3B}" srcOrd="0" destOrd="0" presId="urn:microsoft.com/office/officeart/2009/3/layout/SnapshotPictureList"/>
    <dgm:cxn modelId="{36E185F9-031F-F747-8647-D6837C0A4C26}" srcId="{C68B0706-1BD6-BE4C-B1F2-D55F95959407}" destId="{5C719E59-AECF-D94A-B7DD-DFC401E0ABA4}" srcOrd="0" destOrd="0" parTransId="{7A1F6970-A06C-284F-BD90-20228D937C6C}" sibTransId="{441387FE-04B5-144B-B47E-A3C07EB1CB39}"/>
    <dgm:cxn modelId="{AE18E6A2-7CCD-E04E-B27D-BEE666692E87}" type="presOf" srcId="{F22C69CB-E02A-6A46-BBCA-3CB5D54F55D9}" destId="{542AA769-C163-0746-AA0F-83DD35292AB7}" srcOrd="0" destOrd="0" presId="urn:microsoft.com/office/officeart/2009/3/layout/SnapshotPictureList"/>
    <dgm:cxn modelId="{3BDEF58F-A9D0-F848-B8A2-79B86A0EEBE0}" type="presParOf" srcId="{7AA403D5-D462-1D4B-8FEA-AF16497BFA1D}" destId="{39DAEF29-AC09-BE40-A93F-BCDDBAC668BB}" srcOrd="0" destOrd="0" presId="urn:microsoft.com/office/officeart/2009/3/layout/SnapshotPictureList"/>
    <dgm:cxn modelId="{4F9A41C2-B8F0-4B42-8483-35557E5A2A5C}" type="presParOf" srcId="{39DAEF29-AC09-BE40-A93F-BCDDBAC668BB}" destId="{D95B4672-1B3E-234F-B7EF-FABC3AFA84A7}" srcOrd="0" destOrd="0" presId="urn:microsoft.com/office/officeart/2009/3/layout/SnapshotPictureList"/>
    <dgm:cxn modelId="{15CB94C6-71D6-AA44-AD5E-EF39D3F0DFB2}" type="presParOf" srcId="{39DAEF29-AC09-BE40-A93F-BCDDBAC668BB}" destId="{8BCF2509-E5EB-0B48-B695-A08087AB9C3B}" srcOrd="1" destOrd="0" presId="urn:microsoft.com/office/officeart/2009/3/layout/SnapshotPictureList"/>
    <dgm:cxn modelId="{F59B0E50-840C-784D-80E4-8611806D4E23}" type="presParOf" srcId="{39DAEF29-AC09-BE40-A93F-BCDDBAC668BB}" destId="{542AA769-C163-0746-AA0F-83DD35292AB7}" srcOrd="2" destOrd="0" presId="urn:microsoft.com/office/officeart/2009/3/layout/SnapshotPictureList"/>
    <dgm:cxn modelId="{EAB98D68-4104-6A42-B851-061FBDFC4702}" type="presParOf" srcId="{39DAEF29-AC09-BE40-A93F-BCDDBAC668BB}" destId="{670BEAE4-5E72-0F4F-92B5-5B656E02583B}" srcOrd="3" destOrd="0" presId="urn:microsoft.com/office/officeart/2009/3/layout/SnapshotPictureList"/>
    <dgm:cxn modelId="{8E027BAD-ED7E-E944-9018-F7AA58FBF748}" type="presParOf" srcId="{39DAEF29-AC09-BE40-A93F-BCDDBAC668BB}" destId="{699F0EBB-D3D5-554C-A039-00D104C176C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11B5D-4D7E-184A-8E76-9303DBB6289E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59E5FE-07AD-D44D-9985-85EBFB3FC8C6}">
      <dgm:prSet phldrT="[文字]" custT="1"/>
      <dgm:spPr/>
      <dgm:t>
        <a:bodyPr/>
        <a:lstStyle/>
        <a:p>
          <a:r>
            <a:rPr lang="zh-TW" altLang="en-US" sz="2000" dirty="0" smtClean="0"/>
            <a:t>產品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說明為什麼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也做一下產品或服務介紹</a:t>
          </a:r>
          <a:endParaRPr lang="zh-TW" altLang="en-US" sz="2000" dirty="0"/>
        </a:p>
      </dgm:t>
    </dgm:pt>
    <dgm:pt modelId="{F3224379-994B-C94B-B900-117D4887D13E}" type="parTrans" cxnId="{6A228D38-285D-F144-ABE3-AB94FC9245BC}">
      <dgm:prSet/>
      <dgm:spPr/>
      <dgm:t>
        <a:bodyPr/>
        <a:lstStyle/>
        <a:p>
          <a:endParaRPr lang="zh-TW" altLang="en-US"/>
        </a:p>
      </dgm:t>
    </dgm:pt>
    <dgm:pt modelId="{9257828D-76BD-844C-ABEA-047F03E61FDE}" type="sibTrans" cxnId="{6A228D38-285D-F144-ABE3-AB94FC9245BC}">
      <dgm:prSet/>
      <dgm:spPr/>
      <dgm:t>
        <a:bodyPr/>
        <a:lstStyle/>
        <a:p>
          <a:endParaRPr lang="zh-TW" altLang="en-US"/>
        </a:p>
      </dgm:t>
    </dgm:pt>
    <dgm:pt modelId="{2F56A73A-5A4C-334D-B2B1-1E622C5455CD}">
      <dgm:prSet phldrT="[文字]" custT="1"/>
      <dgm:spPr/>
      <dgm:t>
        <a:bodyPr/>
        <a:lstStyle/>
        <a:p>
          <a:r>
            <a:rPr lang="zh-TW" altLang="en-US" sz="3200" dirty="0" smtClean="0"/>
            <a:t>何以你們的產品或服務可以滿足那個未被滿足的需求</a:t>
          </a:r>
          <a:endParaRPr lang="zh-TW" altLang="en-US" sz="3200" dirty="0"/>
        </a:p>
      </dgm:t>
    </dgm:pt>
    <dgm:pt modelId="{96C40C91-1314-4C4D-A5C9-644B566792C7}" type="parTrans" cxnId="{87F72F02-DFF8-A343-ABB7-9773A492EC90}">
      <dgm:prSet/>
      <dgm:spPr/>
      <dgm:t>
        <a:bodyPr/>
        <a:lstStyle/>
        <a:p>
          <a:endParaRPr lang="zh-TW" altLang="en-US"/>
        </a:p>
      </dgm:t>
    </dgm:pt>
    <dgm:pt modelId="{1AD5071A-E1F3-0040-A580-80F83827DB04}" type="sibTrans" cxnId="{87F72F02-DFF8-A343-ABB7-9773A492EC90}">
      <dgm:prSet/>
      <dgm:spPr/>
      <dgm:t>
        <a:bodyPr/>
        <a:lstStyle/>
        <a:p>
          <a:endParaRPr lang="zh-TW" altLang="en-US"/>
        </a:p>
      </dgm:t>
    </dgm:pt>
    <dgm:pt modelId="{46B3FE6E-0121-3A41-92FD-87F661908B3C}" type="pres">
      <dgm:prSet presAssocID="{FC311B5D-4D7E-184A-8E76-9303DBB628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6AD7FE5-97A8-7A43-9D51-014031390388}" type="pres">
      <dgm:prSet presAssocID="{DB59E5FE-07AD-D44D-9985-85EBFB3FC8C6}" presName="composite" presStyleCnt="0"/>
      <dgm:spPr/>
    </dgm:pt>
    <dgm:pt modelId="{8DDB2600-BA79-F541-B63B-13F8BAF5C42A}" type="pres">
      <dgm:prSet presAssocID="{DB59E5FE-07AD-D44D-9985-85EBFB3FC8C6}" presName="ParentAccentShape" presStyleLbl="trBgShp" presStyleIdx="0" presStyleCnt="2"/>
      <dgm:spPr/>
    </dgm:pt>
    <dgm:pt modelId="{7635C4EC-AF95-074F-B903-61ADE1ADFC72}" type="pres">
      <dgm:prSet presAssocID="{DB59E5FE-07AD-D44D-9985-85EBFB3FC8C6}" presName="ParentText" presStyleLbl="revTx" presStyleIdx="0" presStyleCnt="2" custLinFactNeighborX="-452" custLinFactNeighborY="54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459A2F-79F3-1246-9950-83431BCDE296}" type="pres">
      <dgm:prSet presAssocID="{DB59E5FE-07AD-D44D-9985-85EBFB3FC8C6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1A9E8137-7CD3-9040-B1FE-62380DEEDF66}" type="pres">
      <dgm:prSet presAssocID="{DB59E5FE-07AD-D44D-9985-85EBFB3FC8C6}" presName="ChildAccentShape" presStyleLbl="trBgShp" presStyleIdx="1" presStyleCnt="2"/>
      <dgm:spPr/>
    </dgm:pt>
    <dgm:pt modelId="{E5EB305A-959F-D847-9343-BDB4BB4A90F1}" type="pres">
      <dgm:prSet presAssocID="{DB59E5FE-07AD-D44D-9985-85EBFB3FC8C6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716CB778-1809-7744-8350-6BF80EA5AFEB}" type="presOf" srcId="{DB59E5FE-07AD-D44D-9985-85EBFB3FC8C6}" destId="{7635C4EC-AF95-074F-B903-61ADE1ADFC72}" srcOrd="0" destOrd="0" presId="urn:microsoft.com/office/officeart/2009/3/layout/SnapshotPictureList"/>
    <dgm:cxn modelId="{87F72F02-DFF8-A343-ABB7-9773A492EC90}" srcId="{DB59E5FE-07AD-D44D-9985-85EBFB3FC8C6}" destId="{2F56A73A-5A4C-334D-B2B1-1E622C5455CD}" srcOrd="0" destOrd="0" parTransId="{96C40C91-1314-4C4D-A5C9-644B566792C7}" sibTransId="{1AD5071A-E1F3-0040-A580-80F83827DB04}"/>
    <dgm:cxn modelId="{6A228D38-285D-F144-ABE3-AB94FC9245BC}" srcId="{FC311B5D-4D7E-184A-8E76-9303DBB6289E}" destId="{DB59E5FE-07AD-D44D-9985-85EBFB3FC8C6}" srcOrd="0" destOrd="0" parTransId="{F3224379-994B-C94B-B900-117D4887D13E}" sibTransId="{9257828D-76BD-844C-ABEA-047F03E61FDE}"/>
    <dgm:cxn modelId="{F82D78EF-03FF-284F-9C4E-FAF68F0F344F}" type="presOf" srcId="{FC311B5D-4D7E-184A-8E76-9303DBB6289E}" destId="{46B3FE6E-0121-3A41-92FD-87F661908B3C}" srcOrd="0" destOrd="0" presId="urn:microsoft.com/office/officeart/2009/3/layout/SnapshotPictureList"/>
    <dgm:cxn modelId="{309D70F0-6775-374D-A9C3-B21B239AE5FB}" type="presOf" srcId="{2F56A73A-5A4C-334D-B2B1-1E622C5455CD}" destId="{38459A2F-79F3-1246-9950-83431BCDE296}" srcOrd="0" destOrd="0" presId="urn:microsoft.com/office/officeart/2009/3/layout/SnapshotPictureList"/>
    <dgm:cxn modelId="{58A55CA2-70A3-DF42-AFFC-2E8312BF426C}" type="presParOf" srcId="{46B3FE6E-0121-3A41-92FD-87F661908B3C}" destId="{56AD7FE5-97A8-7A43-9D51-014031390388}" srcOrd="0" destOrd="0" presId="urn:microsoft.com/office/officeart/2009/3/layout/SnapshotPictureList"/>
    <dgm:cxn modelId="{9A3CBA02-73FF-004F-A1F6-7B4D308D7C25}" type="presParOf" srcId="{56AD7FE5-97A8-7A43-9D51-014031390388}" destId="{8DDB2600-BA79-F541-B63B-13F8BAF5C42A}" srcOrd="0" destOrd="0" presId="urn:microsoft.com/office/officeart/2009/3/layout/SnapshotPictureList"/>
    <dgm:cxn modelId="{8F2A5687-8F77-DF4B-B3F7-78608688BA3C}" type="presParOf" srcId="{56AD7FE5-97A8-7A43-9D51-014031390388}" destId="{7635C4EC-AF95-074F-B903-61ADE1ADFC72}" srcOrd="1" destOrd="0" presId="urn:microsoft.com/office/officeart/2009/3/layout/SnapshotPictureList"/>
    <dgm:cxn modelId="{D095B62B-D3E5-BC43-A947-103AF8E7C4A5}" type="presParOf" srcId="{56AD7FE5-97A8-7A43-9D51-014031390388}" destId="{38459A2F-79F3-1246-9950-83431BCDE296}" srcOrd="2" destOrd="0" presId="urn:microsoft.com/office/officeart/2009/3/layout/SnapshotPictureList"/>
    <dgm:cxn modelId="{6C0154C1-A4D0-6A4F-9BE9-74BFDE95F0FA}" type="presParOf" srcId="{56AD7FE5-97A8-7A43-9D51-014031390388}" destId="{1A9E8137-7CD3-9040-B1FE-62380DEEDF66}" srcOrd="3" destOrd="0" presId="urn:microsoft.com/office/officeart/2009/3/layout/SnapshotPictureList"/>
    <dgm:cxn modelId="{8D72642F-D956-6646-9D8A-FEDFFCB0FB5C}" type="presParOf" srcId="{56AD7FE5-97A8-7A43-9D51-014031390388}" destId="{E5EB305A-959F-D847-9343-BDB4BB4A90F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0B6DE3-8A08-184D-A5FD-F988122CA432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1B3F2C-35F8-4F44-AD84-9071E50AED99}">
      <dgm:prSet phldrT="[文字]" custT="1"/>
      <dgm:spPr/>
      <dgm:t>
        <a:bodyPr/>
        <a:lstStyle/>
        <a:p>
          <a:r>
            <a:rPr lang="zh-TW" altLang="en-US" sz="2000" dirty="0" smtClean="0"/>
            <a:t>優勢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擁有比別人多的資源就是優勢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比較級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3929A8F3-9DF8-1B43-BE6C-0DC405AB23C1}" type="parTrans" cxnId="{1EFAB924-4593-5D42-B41E-9E572F8F01E5}">
      <dgm:prSet/>
      <dgm:spPr/>
      <dgm:t>
        <a:bodyPr/>
        <a:lstStyle/>
        <a:p>
          <a:endParaRPr lang="zh-TW" altLang="en-US"/>
        </a:p>
      </dgm:t>
    </dgm:pt>
    <dgm:pt modelId="{190D7AD4-B91E-D847-A74F-6863845BBDF4}" type="sibTrans" cxnId="{1EFAB924-4593-5D42-B41E-9E572F8F01E5}">
      <dgm:prSet/>
      <dgm:spPr/>
      <dgm:t>
        <a:bodyPr/>
        <a:lstStyle/>
        <a:p>
          <a:endParaRPr lang="zh-TW" altLang="en-US"/>
        </a:p>
      </dgm:t>
    </dgm:pt>
    <dgm:pt modelId="{CFBF0464-BD7C-5A4A-901C-3EE9D955C377}">
      <dgm:prSet phldrT="[文字]" custT="1"/>
      <dgm:spPr/>
      <dgm:t>
        <a:bodyPr/>
        <a:lstStyle/>
        <a:p>
          <a:r>
            <a:rPr lang="zh-TW" altLang="en-US" sz="3200" dirty="0" smtClean="0"/>
            <a:t>為什麼是你</a:t>
          </a:r>
          <a:r>
            <a:rPr lang="en-US" altLang="zh-TW" sz="3200" dirty="0" smtClean="0"/>
            <a:t>?</a:t>
          </a:r>
          <a:r>
            <a:rPr lang="zh-TW" altLang="en-US" sz="3200" dirty="0" smtClean="0"/>
            <a:t>技術</a:t>
          </a:r>
          <a:r>
            <a:rPr lang="en-US" altLang="zh-TW" sz="3200" dirty="0" smtClean="0"/>
            <a:t>?</a:t>
          </a:r>
          <a:r>
            <a:rPr lang="zh-TW" altLang="en-US" sz="3200" dirty="0" smtClean="0"/>
            <a:t>運氣</a:t>
          </a:r>
          <a:r>
            <a:rPr lang="en-US" altLang="zh-TW" sz="3200" dirty="0" smtClean="0"/>
            <a:t>?</a:t>
          </a:r>
          <a:r>
            <a:rPr lang="zh-TW" altLang="en-US" sz="3200" dirty="0" smtClean="0"/>
            <a:t>創意</a:t>
          </a:r>
          <a:r>
            <a:rPr lang="en-US" altLang="zh-TW" sz="3200" dirty="0" smtClean="0"/>
            <a:t>?</a:t>
          </a:r>
          <a:r>
            <a:rPr lang="zh-TW" altLang="en-US" sz="3200" dirty="0" smtClean="0"/>
            <a:t>關係</a:t>
          </a:r>
          <a:r>
            <a:rPr lang="en-US" altLang="zh-TW" sz="3200" dirty="0" smtClean="0"/>
            <a:t>?</a:t>
          </a:r>
          <a:endParaRPr lang="zh-TW" altLang="en-US" sz="3200" dirty="0"/>
        </a:p>
      </dgm:t>
    </dgm:pt>
    <dgm:pt modelId="{E8FEB7FB-E6CA-224D-9A16-6AF0C2EB72A4}" type="parTrans" cxnId="{FF98BA61-A6A5-4F48-AA16-E2E4562C0F01}">
      <dgm:prSet/>
      <dgm:spPr/>
      <dgm:t>
        <a:bodyPr/>
        <a:lstStyle/>
        <a:p>
          <a:endParaRPr lang="zh-TW" altLang="en-US"/>
        </a:p>
      </dgm:t>
    </dgm:pt>
    <dgm:pt modelId="{57BBD8D5-C994-AF4E-84C7-A620ECCC8177}" type="sibTrans" cxnId="{FF98BA61-A6A5-4F48-AA16-E2E4562C0F01}">
      <dgm:prSet/>
      <dgm:spPr/>
      <dgm:t>
        <a:bodyPr/>
        <a:lstStyle/>
        <a:p>
          <a:endParaRPr lang="zh-TW" altLang="en-US"/>
        </a:p>
      </dgm:t>
    </dgm:pt>
    <dgm:pt modelId="{863FC894-506D-7045-B14F-0A875D0AE868}" type="pres">
      <dgm:prSet presAssocID="{CD0B6DE3-8A08-184D-A5FD-F988122CA4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9CF0E4B-338C-264E-A1D1-0263B5CCDFA7}" type="pres">
      <dgm:prSet presAssocID="{1A1B3F2C-35F8-4F44-AD84-9071E50AED99}" presName="composite" presStyleCnt="0"/>
      <dgm:spPr/>
    </dgm:pt>
    <dgm:pt modelId="{39F169B1-1617-2145-AE90-883D9A1D3D95}" type="pres">
      <dgm:prSet presAssocID="{1A1B3F2C-35F8-4F44-AD84-9071E50AED99}" presName="ParentAccentShape" presStyleLbl="trBgShp" presStyleIdx="0" presStyleCnt="2"/>
      <dgm:spPr/>
    </dgm:pt>
    <dgm:pt modelId="{2E665D08-4E85-4046-82FC-5402DCCDE73E}" type="pres">
      <dgm:prSet presAssocID="{1A1B3F2C-35F8-4F44-AD84-9071E50AED99}" presName="ParentText" presStyleLbl="revTx" presStyleIdx="0" presStyleCnt="2" custLinFactNeighborY="54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B2C445-DE49-D64E-AE05-0D43E0CE5E15}" type="pres">
      <dgm:prSet presAssocID="{1A1B3F2C-35F8-4F44-AD84-9071E50AED99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3B3508A-C525-AC47-BC32-4CABCFB1F5C4}" type="pres">
      <dgm:prSet presAssocID="{1A1B3F2C-35F8-4F44-AD84-9071E50AED99}" presName="ChildAccentShape" presStyleLbl="trBgShp" presStyleIdx="1" presStyleCnt="2"/>
      <dgm:spPr/>
    </dgm:pt>
    <dgm:pt modelId="{E44E6BE4-E6C7-D046-BFEC-141D40FE11A0}" type="pres">
      <dgm:prSet presAssocID="{1A1B3F2C-35F8-4F44-AD84-9071E50AED99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FF98BA61-A6A5-4F48-AA16-E2E4562C0F01}" srcId="{1A1B3F2C-35F8-4F44-AD84-9071E50AED99}" destId="{CFBF0464-BD7C-5A4A-901C-3EE9D955C377}" srcOrd="0" destOrd="0" parTransId="{E8FEB7FB-E6CA-224D-9A16-6AF0C2EB72A4}" sibTransId="{57BBD8D5-C994-AF4E-84C7-A620ECCC8177}"/>
    <dgm:cxn modelId="{9F1F93EE-044F-E14D-AD4A-CA06F84FB96D}" type="presOf" srcId="{CFBF0464-BD7C-5A4A-901C-3EE9D955C377}" destId="{E0B2C445-DE49-D64E-AE05-0D43E0CE5E15}" srcOrd="0" destOrd="0" presId="urn:microsoft.com/office/officeart/2009/3/layout/SnapshotPictureList"/>
    <dgm:cxn modelId="{F3CAE2CD-3D3E-6B4F-9A55-B25DD0BCFBCA}" type="presOf" srcId="{CD0B6DE3-8A08-184D-A5FD-F988122CA432}" destId="{863FC894-506D-7045-B14F-0A875D0AE868}" srcOrd="0" destOrd="0" presId="urn:microsoft.com/office/officeart/2009/3/layout/SnapshotPictureList"/>
    <dgm:cxn modelId="{1EFAB924-4593-5D42-B41E-9E572F8F01E5}" srcId="{CD0B6DE3-8A08-184D-A5FD-F988122CA432}" destId="{1A1B3F2C-35F8-4F44-AD84-9071E50AED99}" srcOrd="0" destOrd="0" parTransId="{3929A8F3-9DF8-1B43-BE6C-0DC405AB23C1}" sibTransId="{190D7AD4-B91E-D847-A74F-6863845BBDF4}"/>
    <dgm:cxn modelId="{281DDEC5-3292-3A4D-9AF9-89D9344FEFAA}" type="presOf" srcId="{1A1B3F2C-35F8-4F44-AD84-9071E50AED99}" destId="{2E665D08-4E85-4046-82FC-5402DCCDE73E}" srcOrd="0" destOrd="0" presId="urn:microsoft.com/office/officeart/2009/3/layout/SnapshotPictureList"/>
    <dgm:cxn modelId="{F4234A32-0C3E-ED4F-8DB5-DA07E211C900}" type="presParOf" srcId="{863FC894-506D-7045-B14F-0A875D0AE868}" destId="{69CF0E4B-338C-264E-A1D1-0263B5CCDFA7}" srcOrd="0" destOrd="0" presId="urn:microsoft.com/office/officeart/2009/3/layout/SnapshotPictureList"/>
    <dgm:cxn modelId="{2704F613-36C3-3343-8196-6331003FFA1C}" type="presParOf" srcId="{69CF0E4B-338C-264E-A1D1-0263B5CCDFA7}" destId="{39F169B1-1617-2145-AE90-883D9A1D3D95}" srcOrd="0" destOrd="0" presId="urn:microsoft.com/office/officeart/2009/3/layout/SnapshotPictureList"/>
    <dgm:cxn modelId="{754BBF76-7737-E344-8EB0-990238D51473}" type="presParOf" srcId="{69CF0E4B-338C-264E-A1D1-0263B5CCDFA7}" destId="{2E665D08-4E85-4046-82FC-5402DCCDE73E}" srcOrd="1" destOrd="0" presId="urn:microsoft.com/office/officeart/2009/3/layout/SnapshotPictureList"/>
    <dgm:cxn modelId="{835E8EE7-E739-1F47-B1BD-CCAE76F9AEB0}" type="presParOf" srcId="{69CF0E4B-338C-264E-A1D1-0263B5CCDFA7}" destId="{E0B2C445-DE49-D64E-AE05-0D43E0CE5E15}" srcOrd="2" destOrd="0" presId="urn:microsoft.com/office/officeart/2009/3/layout/SnapshotPictureList"/>
    <dgm:cxn modelId="{4DBB36F9-66B7-3F4F-8EB2-261835B9CBE0}" type="presParOf" srcId="{69CF0E4B-338C-264E-A1D1-0263B5CCDFA7}" destId="{F3B3508A-C525-AC47-BC32-4CABCFB1F5C4}" srcOrd="3" destOrd="0" presId="urn:microsoft.com/office/officeart/2009/3/layout/SnapshotPictureList"/>
    <dgm:cxn modelId="{08D5293D-7D03-274D-A30E-DEF1746447DF}" type="presParOf" srcId="{69CF0E4B-338C-264E-A1D1-0263B5CCDFA7}" destId="{E44E6BE4-E6C7-D046-BFEC-141D40FE11A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DCAC40F-ACDE-FA44-BC93-82EC6D92B5B7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93A4243-AB56-BC4C-AEDE-75D06CFFA6C8}">
      <dgm:prSet phldrT="[文字]" custT="1"/>
      <dgm:spPr/>
      <dgm:t>
        <a:bodyPr/>
        <a:lstStyle/>
        <a:p>
          <a:r>
            <a:rPr lang="zh-TW" altLang="en-US" sz="2000" dirty="0" smtClean="0"/>
            <a:t>營運模式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未滿足的需求就是機會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為什麼是你就是優勢</a:t>
          </a:r>
          <a:endParaRPr lang="zh-TW" altLang="en-US" sz="2000" dirty="0"/>
        </a:p>
      </dgm:t>
    </dgm:pt>
    <dgm:pt modelId="{9D96F0D8-D13D-8C46-B61A-D4B2A195A88A}" type="parTrans" cxnId="{DFA969A9-625C-0740-A3AD-FC84AB829CD8}">
      <dgm:prSet/>
      <dgm:spPr/>
      <dgm:t>
        <a:bodyPr/>
        <a:lstStyle/>
        <a:p>
          <a:endParaRPr lang="zh-TW" altLang="en-US"/>
        </a:p>
      </dgm:t>
    </dgm:pt>
    <dgm:pt modelId="{32D2A0FE-B98A-5A45-8CB1-B42B26470F28}" type="sibTrans" cxnId="{DFA969A9-625C-0740-A3AD-FC84AB829CD8}">
      <dgm:prSet/>
      <dgm:spPr/>
      <dgm:t>
        <a:bodyPr/>
        <a:lstStyle/>
        <a:p>
          <a:endParaRPr lang="zh-TW" altLang="en-US"/>
        </a:p>
      </dgm:t>
    </dgm:pt>
    <dgm:pt modelId="{8DDAFA6C-B3A6-0E48-AD42-8351D00F36AE}">
      <dgm:prSet phldrT="[文字]" custT="1"/>
      <dgm:spPr/>
      <dgm:t>
        <a:bodyPr/>
        <a:lstStyle/>
        <a:p>
          <a:r>
            <a:rPr lang="en-US" altLang="zh-TW" sz="3200" dirty="0" smtClean="0"/>
            <a:t>SWOT</a:t>
          </a:r>
          <a:r>
            <a:rPr lang="zh-TW" altLang="en-US" sz="3200" dirty="0" smtClean="0"/>
            <a:t>分析</a:t>
          </a:r>
          <a:r>
            <a:rPr lang="en-US" altLang="zh-TW" sz="3200" dirty="0" smtClean="0"/>
            <a:t>(S,W</a:t>
          </a:r>
          <a:r>
            <a:rPr lang="zh-TW" altLang="en-US" sz="3200" dirty="0" smtClean="0"/>
            <a:t>是資源的比較</a:t>
          </a:r>
          <a:r>
            <a:rPr lang="en-US" altLang="zh-TW" sz="3200" dirty="0" smtClean="0"/>
            <a:t>,O,T</a:t>
          </a:r>
          <a:r>
            <a:rPr lang="zh-TW" altLang="en-US" sz="3200" dirty="0" smtClean="0"/>
            <a:t>是客觀的事實或趨勢</a:t>
          </a:r>
          <a:r>
            <a:rPr lang="en-US" altLang="zh-TW" sz="3200" dirty="0" smtClean="0"/>
            <a:t>)</a:t>
          </a:r>
          <a:endParaRPr lang="zh-TW" altLang="en-US" sz="3200" dirty="0"/>
        </a:p>
      </dgm:t>
    </dgm:pt>
    <dgm:pt modelId="{CEA27A3D-628E-6E40-84FE-F2AB6B874B46}" type="parTrans" cxnId="{D0F81274-3825-0A43-98C4-462BB4F15639}">
      <dgm:prSet/>
      <dgm:spPr/>
      <dgm:t>
        <a:bodyPr/>
        <a:lstStyle/>
        <a:p>
          <a:endParaRPr lang="zh-TW" altLang="en-US"/>
        </a:p>
      </dgm:t>
    </dgm:pt>
    <dgm:pt modelId="{850CEB79-BBD8-854A-A35C-8C16B5ECFA55}" type="sibTrans" cxnId="{D0F81274-3825-0A43-98C4-462BB4F15639}">
      <dgm:prSet/>
      <dgm:spPr/>
      <dgm:t>
        <a:bodyPr/>
        <a:lstStyle/>
        <a:p>
          <a:endParaRPr lang="zh-TW" altLang="en-US"/>
        </a:p>
      </dgm:t>
    </dgm:pt>
    <dgm:pt modelId="{51B1A84C-D7E2-8F4B-9AEC-4B08BC8BE9CE}" type="pres">
      <dgm:prSet presAssocID="{9DCAC40F-ACDE-FA44-BC93-82EC6D92B5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C246F89-3014-2F4D-BCDB-12AF56D93CCF}" type="pres">
      <dgm:prSet presAssocID="{193A4243-AB56-BC4C-AEDE-75D06CFFA6C8}" presName="composite" presStyleCnt="0"/>
      <dgm:spPr/>
    </dgm:pt>
    <dgm:pt modelId="{28D7A97F-742E-794C-86C9-7322581CEEA6}" type="pres">
      <dgm:prSet presAssocID="{193A4243-AB56-BC4C-AEDE-75D06CFFA6C8}" presName="ParentAccentShape" presStyleLbl="trBgShp" presStyleIdx="0" presStyleCnt="2"/>
      <dgm:spPr/>
    </dgm:pt>
    <dgm:pt modelId="{CD8C48EB-9F87-E044-AD13-30F43E93FA89}" type="pres">
      <dgm:prSet presAssocID="{193A4243-AB56-BC4C-AEDE-75D06CFFA6C8}" presName="ParentText" presStyleLbl="revTx" presStyleIdx="0" presStyleCnt="2" custLinFactNeighborY="546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C9848-2ED0-7B44-9C1C-50D10B90A419}" type="pres">
      <dgm:prSet presAssocID="{193A4243-AB56-BC4C-AEDE-75D06CFFA6C8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5CF372D-EA8D-5C4F-873F-47F424337339}" type="pres">
      <dgm:prSet presAssocID="{193A4243-AB56-BC4C-AEDE-75D06CFFA6C8}" presName="ChildAccentShape" presStyleLbl="trBgShp" presStyleIdx="1" presStyleCnt="2"/>
      <dgm:spPr/>
    </dgm:pt>
    <dgm:pt modelId="{171CC84D-97F1-C148-B955-CB9DEC2F2C31}" type="pres">
      <dgm:prSet presAssocID="{193A4243-AB56-BC4C-AEDE-75D06CFFA6C8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FDC4D8C0-E446-5F44-934E-2E8989FE5F19}" type="presOf" srcId="{193A4243-AB56-BC4C-AEDE-75D06CFFA6C8}" destId="{CD8C48EB-9F87-E044-AD13-30F43E93FA89}" srcOrd="0" destOrd="0" presId="urn:microsoft.com/office/officeart/2009/3/layout/SnapshotPictureList"/>
    <dgm:cxn modelId="{F9E48678-2016-424D-8338-66FE4F102542}" type="presOf" srcId="{9DCAC40F-ACDE-FA44-BC93-82EC6D92B5B7}" destId="{51B1A84C-D7E2-8F4B-9AEC-4B08BC8BE9CE}" srcOrd="0" destOrd="0" presId="urn:microsoft.com/office/officeart/2009/3/layout/SnapshotPictureList"/>
    <dgm:cxn modelId="{F3825952-7AD8-234A-A552-FE2244A658B0}" type="presOf" srcId="{8DDAFA6C-B3A6-0E48-AD42-8351D00F36AE}" destId="{E87C9848-2ED0-7B44-9C1C-50D10B90A419}" srcOrd="0" destOrd="0" presId="urn:microsoft.com/office/officeart/2009/3/layout/SnapshotPictureList"/>
    <dgm:cxn modelId="{D0F81274-3825-0A43-98C4-462BB4F15639}" srcId="{193A4243-AB56-BC4C-AEDE-75D06CFFA6C8}" destId="{8DDAFA6C-B3A6-0E48-AD42-8351D00F36AE}" srcOrd="0" destOrd="0" parTransId="{CEA27A3D-628E-6E40-84FE-F2AB6B874B46}" sibTransId="{850CEB79-BBD8-854A-A35C-8C16B5ECFA55}"/>
    <dgm:cxn modelId="{DFA969A9-625C-0740-A3AD-FC84AB829CD8}" srcId="{9DCAC40F-ACDE-FA44-BC93-82EC6D92B5B7}" destId="{193A4243-AB56-BC4C-AEDE-75D06CFFA6C8}" srcOrd="0" destOrd="0" parTransId="{9D96F0D8-D13D-8C46-B61A-D4B2A195A88A}" sibTransId="{32D2A0FE-B98A-5A45-8CB1-B42B26470F28}"/>
    <dgm:cxn modelId="{798179A8-5A3F-A84C-8F12-C50E0F8EB391}" type="presParOf" srcId="{51B1A84C-D7E2-8F4B-9AEC-4B08BC8BE9CE}" destId="{AC246F89-3014-2F4D-BCDB-12AF56D93CCF}" srcOrd="0" destOrd="0" presId="urn:microsoft.com/office/officeart/2009/3/layout/SnapshotPictureList"/>
    <dgm:cxn modelId="{729AF9B9-D515-8044-A274-862E4330D60E}" type="presParOf" srcId="{AC246F89-3014-2F4D-BCDB-12AF56D93CCF}" destId="{28D7A97F-742E-794C-86C9-7322581CEEA6}" srcOrd="0" destOrd="0" presId="urn:microsoft.com/office/officeart/2009/3/layout/SnapshotPictureList"/>
    <dgm:cxn modelId="{1FB3C6F5-C3AF-0144-86AB-496226AEC037}" type="presParOf" srcId="{AC246F89-3014-2F4D-BCDB-12AF56D93CCF}" destId="{CD8C48EB-9F87-E044-AD13-30F43E93FA89}" srcOrd="1" destOrd="0" presId="urn:microsoft.com/office/officeart/2009/3/layout/SnapshotPictureList"/>
    <dgm:cxn modelId="{CA6AF99B-08E5-5C47-85C3-BD6F04C830A3}" type="presParOf" srcId="{AC246F89-3014-2F4D-BCDB-12AF56D93CCF}" destId="{E87C9848-2ED0-7B44-9C1C-50D10B90A419}" srcOrd="2" destOrd="0" presId="urn:microsoft.com/office/officeart/2009/3/layout/SnapshotPictureList"/>
    <dgm:cxn modelId="{FD712FE0-66B5-2743-9691-F12C99393216}" type="presParOf" srcId="{AC246F89-3014-2F4D-BCDB-12AF56D93CCF}" destId="{55CF372D-EA8D-5C4F-873F-47F424337339}" srcOrd="3" destOrd="0" presId="urn:microsoft.com/office/officeart/2009/3/layout/SnapshotPictureList"/>
    <dgm:cxn modelId="{1D195E46-F996-CD48-8A41-F19EC7DA353E}" type="presParOf" srcId="{AC246F89-3014-2F4D-BCDB-12AF56D93CCF}" destId="{171CC84D-97F1-C148-B955-CB9DEC2F2C3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2DDC894-EBA8-E54E-BBD5-A36713D7C74D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99D1DE-ABA6-1041-B3F1-C1C272AA3CB6}">
      <dgm:prSet phldrT="[文字]" custT="1"/>
      <dgm:spPr/>
      <dgm:t>
        <a:bodyPr/>
        <a:lstStyle/>
        <a:p>
          <a:r>
            <a:rPr lang="zh-TW" altLang="en-US" sz="2000" dirty="0" smtClean="0"/>
            <a:t>策略規畫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要根據前面做的</a:t>
          </a:r>
          <a:r>
            <a:rPr lang="en-US" altLang="zh-TW" sz="2000" dirty="0" smtClean="0"/>
            <a:t>SWOT</a:t>
          </a:r>
          <a:r>
            <a:rPr lang="zh-TW" altLang="en-US" sz="2000" dirty="0" smtClean="0"/>
            <a:t>分析</a:t>
          </a:r>
          <a:endParaRPr lang="zh-TW" altLang="en-US" sz="2000" dirty="0"/>
        </a:p>
      </dgm:t>
    </dgm:pt>
    <dgm:pt modelId="{B31DF888-D991-4142-A58B-AFC52163852E}" type="parTrans" cxnId="{C04F03C9-BC17-CC44-B151-9DA7DB5EB726}">
      <dgm:prSet/>
      <dgm:spPr/>
      <dgm:t>
        <a:bodyPr/>
        <a:lstStyle/>
        <a:p>
          <a:endParaRPr lang="zh-TW" altLang="en-US"/>
        </a:p>
      </dgm:t>
    </dgm:pt>
    <dgm:pt modelId="{53101FA2-C732-2640-91AC-C94A7643FF27}" type="sibTrans" cxnId="{C04F03C9-BC17-CC44-B151-9DA7DB5EB726}">
      <dgm:prSet/>
      <dgm:spPr/>
      <dgm:t>
        <a:bodyPr/>
        <a:lstStyle/>
        <a:p>
          <a:endParaRPr lang="zh-TW" altLang="en-US"/>
        </a:p>
      </dgm:t>
    </dgm:pt>
    <dgm:pt modelId="{18920E9E-664D-6F4A-800E-8CFA9B2292EE}">
      <dgm:prSet phldrT="[文字]" custT="1"/>
      <dgm:spPr/>
      <dgm:t>
        <a:bodyPr/>
        <a:lstStyle/>
        <a:p>
          <a:r>
            <a:rPr lang="zh-TW" altLang="en-US" sz="3200" dirty="0" smtClean="0"/>
            <a:t>產品線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市場區隔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價值鏈佈局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規模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競爭武器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地理函蓋</a:t>
          </a:r>
          <a:endParaRPr lang="zh-TW" altLang="en-US" sz="3200" dirty="0"/>
        </a:p>
      </dgm:t>
    </dgm:pt>
    <dgm:pt modelId="{5A77576B-F8DD-2848-BB51-A802DB174F91}" type="parTrans" cxnId="{CCCAA7C7-699D-C048-831C-5C303EF48988}">
      <dgm:prSet/>
      <dgm:spPr/>
      <dgm:t>
        <a:bodyPr/>
        <a:lstStyle/>
        <a:p>
          <a:endParaRPr lang="zh-TW" altLang="en-US"/>
        </a:p>
      </dgm:t>
    </dgm:pt>
    <dgm:pt modelId="{8F1D7778-E101-A744-B359-57BE13A9A040}" type="sibTrans" cxnId="{CCCAA7C7-699D-C048-831C-5C303EF48988}">
      <dgm:prSet/>
      <dgm:spPr/>
      <dgm:t>
        <a:bodyPr/>
        <a:lstStyle/>
        <a:p>
          <a:endParaRPr lang="zh-TW" altLang="en-US"/>
        </a:p>
      </dgm:t>
    </dgm:pt>
    <dgm:pt modelId="{E3C1E001-6DE3-F143-9FA0-276932EA58D2}" type="pres">
      <dgm:prSet presAssocID="{A2DDC894-EBA8-E54E-BBD5-A36713D7C74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C223F29-81D6-5C44-A317-781C2B01F0FA}" type="pres">
      <dgm:prSet presAssocID="{D099D1DE-ABA6-1041-B3F1-C1C272AA3CB6}" presName="composite" presStyleCnt="0"/>
      <dgm:spPr/>
    </dgm:pt>
    <dgm:pt modelId="{EAA51ED5-CFC8-1743-88DF-77394D5F6A29}" type="pres">
      <dgm:prSet presAssocID="{D099D1DE-ABA6-1041-B3F1-C1C272AA3CB6}" presName="ParentAccentShape" presStyleLbl="trBgShp" presStyleIdx="0" presStyleCnt="2"/>
      <dgm:spPr/>
    </dgm:pt>
    <dgm:pt modelId="{BEDDE7F5-6050-E141-A7B5-8AF845D4FBD5}" type="pres">
      <dgm:prSet presAssocID="{D099D1DE-ABA6-1041-B3F1-C1C272AA3CB6}" presName="ParentText" presStyleLbl="revTx" presStyleIdx="0" presStyleCnt="2" custLinFactNeighborX="-451" custLinFactNeighborY="493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33431E-1F32-6948-BFB3-A30E792079F2}" type="pres">
      <dgm:prSet presAssocID="{D099D1DE-ABA6-1041-B3F1-C1C272AA3CB6}" presName="ChildText" presStyleLbl="revTx" presStyleIdx="1" presStyleCnt="2" custLinFactNeighborX="911" custLinFactNeighborY="-58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B4B5BE1-C42D-2644-89DF-3682C1EB6474}" type="pres">
      <dgm:prSet presAssocID="{D099D1DE-ABA6-1041-B3F1-C1C272AA3CB6}" presName="ChildAccentShape" presStyleLbl="trBgShp" presStyleIdx="1" presStyleCnt="2"/>
      <dgm:spPr/>
    </dgm:pt>
    <dgm:pt modelId="{D54C2F40-5323-DB42-8BBD-3C1A341EBF28}" type="pres">
      <dgm:prSet presAssocID="{D099D1DE-ABA6-1041-B3F1-C1C272AA3CB6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F8AA4CF5-F3FD-3646-BF20-AE7494883D82}" type="presOf" srcId="{D099D1DE-ABA6-1041-B3F1-C1C272AA3CB6}" destId="{BEDDE7F5-6050-E141-A7B5-8AF845D4FBD5}" srcOrd="0" destOrd="0" presId="urn:microsoft.com/office/officeart/2009/3/layout/SnapshotPictureList"/>
    <dgm:cxn modelId="{0394C1B3-95A1-9841-BA4E-9B0B03AD65BF}" type="presOf" srcId="{18920E9E-664D-6F4A-800E-8CFA9B2292EE}" destId="{0533431E-1F32-6948-BFB3-A30E792079F2}" srcOrd="0" destOrd="0" presId="urn:microsoft.com/office/officeart/2009/3/layout/SnapshotPictureList"/>
    <dgm:cxn modelId="{C04F03C9-BC17-CC44-B151-9DA7DB5EB726}" srcId="{A2DDC894-EBA8-E54E-BBD5-A36713D7C74D}" destId="{D099D1DE-ABA6-1041-B3F1-C1C272AA3CB6}" srcOrd="0" destOrd="0" parTransId="{B31DF888-D991-4142-A58B-AFC52163852E}" sibTransId="{53101FA2-C732-2640-91AC-C94A7643FF27}"/>
    <dgm:cxn modelId="{6BA161DE-66E9-E549-91EA-46CD8BE87B8B}" type="presOf" srcId="{A2DDC894-EBA8-E54E-BBD5-A36713D7C74D}" destId="{E3C1E001-6DE3-F143-9FA0-276932EA58D2}" srcOrd="0" destOrd="0" presId="urn:microsoft.com/office/officeart/2009/3/layout/SnapshotPictureList"/>
    <dgm:cxn modelId="{CCCAA7C7-699D-C048-831C-5C303EF48988}" srcId="{D099D1DE-ABA6-1041-B3F1-C1C272AA3CB6}" destId="{18920E9E-664D-6F4A-800E-8CFA9B2292EE}" srcOrd="0" destOrd="0" parTransId="{5A77576B-F8DD-2848-BB51-A802DB174F91}" sibTransId="{8F1D7778-E101-A744-B359-57BE13A9A040}"/>
    <dgm:cxn modelId="{A65832F0-065C-E041-BE14-CDE7AA852ACD}" type="presParOf" srcId="{E3C1E001-6DE3-F143-9FA0-276932EA58D2}" destId="{2C223F29-81D6-5C44-A317-781C2B01F0FA}" srcOrd="0" destOrd="0" presId="urn:microsoft.com/office/officeart/2009/3/layout/SnapshotPictureList"/>
    <dgm:cxn modelId="{3921371B-217D-154D-8D2E-E508EDB52FDB}" type="presParOf" srcId="{2C223F29-81D6-5C44-A317-781C2B01F0FA}" destId="{EAA51ED5-CFC8-1743-88DF-77394D5F6A29}" srcOrd="0" destOrd="0" presId="urn:microsoft.com/office/officeart/2009/3/layout/SnapshotPictureList"/>
    <dgm:cxn modelId="{71ADAD10-E116-3142-B26F-D4A3169ABF6D}" type="presParOf" srcId="{2C223F29-81D6-5C44-A317-781C2B01F0FA}" destId="{BEDDE7F5-6050-E141-A7B5-8AF845D4FBD5}" srcOrd="1" destOrd="0" presId="urn:microsoft.com/office/officeart/2009/3/layout/SnapshotPictureList"/>
    <dgm:cxn modelId="{11D2A814-BA5A-234F-AC0F-61D1369EA012}" type="presParOf" srcId="{2C223F29-81D6-5C44-A317-781C2B01F0FA}" destId="{0533431E-1F32-6948-BFB3-A30E792079F2}" srcOrd="2" destOrd="0" presId="urn:microsoft.com/office/officeart/2009/3/layout/SnapshotPictureList"/>
    <dgm:cxn modelId="{DF4A884F-FF4C-5545-8CBE-0B8BE43E1133}" type="presParOf" srcId="{2C223F29-81D6-5C44-A317-781C2B01F0FA}" destId="{4B4B5BE1-C42D-2644-89DF-3682C1EB6474}" srcOrd="3" destOrd="0" presId="urn:microsoft.com/office/officeart/2009/3/layout/SnapshotPictureList"/>
    <dgm:cxn modelId="{2208821D-286A-9944-9F89-456F8B7A12AE}" type="presParOf" srcId="{2C223F29-81D6-5C44-A317-781C2B01F0FA}" destId="{D54C2F40-5323-DB42-8BBD-3C1A341EBF2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0954897-72FF-7F41-B487-CDA6E9C44000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8898BC-1D7E-EC48-A1EC-29DBF920220E}">
      <dgm:prSet phldrT="[文字]" custT="1"/>
      <dgm:spPr/>
      <dgm:t>
        <a:bodyPr/>
        <a:lstStyle/>
        <a:p>
          <a:r>
            <a:rPr lang="zh-TW" altLang="en-US" sz="2000" dirty="0" smtClean="0"/>
            <a:t>策略與政策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企業政策必需追隨策略規畫</a:t>
          </a:r>
          <a:endParaRPr lang="zh-TW" altLang="en-US" sz="2000" dirty="0"/>
        </a:p>
      </dgm:t>
    </dgm:pt>
    <dgm:pt modelId="{65E74C64-AA4E-5942-8CE1-5412FDEC818C}" type="parTrans" cxnId="{717EC8D9-773B-C64D-A2FE-1508833B3AE3}">
      <dgm:prSet/>
      <dgm:spPr/>
      <dgm:t>
        <a:bodyPr/>
        <a:lstStyle/>
        <a:p>
          <a:endParaRPr lang="zh-TW" altLang="en-US"/>
        </a:p>
      </dgm:t>
    </dgm:pt>
    <dgm:pt modelId="{266C65AB-4C2D-044F-A208-727174F57E2B}" type="sibTrans" cxnId="{717EC8D9-773B-C64D-A2FE-1508833B3AE3}">
      <dgm:prSet/>
      <dgm:spPr/>
      <dgm:t>
        <a:bodyPr/>
        <a:lstStyle/>
        <a:p>
          <a:endParaRPr lang="zh-TW" altLang="en-US"/>
        </a:p>
      </dgm:t>
    </dgm:pt>
    <dgm:pt modelId="{E89DBBA9-BC5E-0342-AC55-DB8B1B9267B4}">
      <dgm:prSet phldrT="[文字]" custT="1"/>
      <dgm:spPr/>
      <dgm:t>
        <a:bodyPr/>
        <a:lstStyle/>
        <a:p>
          <a:r>
            <a:rPr lang="zh-TW" altLang="en-US" sz="3200" dirty="0" smtClean="0"/>
            <a:t>企業政策</a:t>
          </a:r>
          <a:r>
            <a:rPr lang="en-US" altLang="zh-TW" sz="3200" dirty="0" smtClean="0"/>
            <a:t>(</a:t>
          </a:r>
          <a:r>
            <a:rPr lang="zh-TW" altLang="en-US" sz="3200" dirty="0" smtClean="0"/>
            <a:t>產銷</a:t>
          </a:r>
          <a:r>
            <a:rPr lang="zh-TW" altLang="en-US" sz="3200" dirty="0" smtClean="0">
              <a:solidFill>
                <a:schemeClr val="bg1">
                  <a:lumMod val="75000"/>
                </a:schemeClr>
              </a:solidFill>
            </a:rPr>
            <a:t>人</a:t>
          </a:r>
          <a:r>
            <a:rPr lang="zh-TW" altLang="en-US" sz="3200" dirty="0" smtClean="0"/>
            <a:t>發</a:t>
          </a:r>
          <a:r>
            <a:rPr lang="zh-TW" altLang="en-US" sz="3200" dirty="0" smtClean="0">
              <a:solidFill>
                <a:srgbClr val="BFBFBF"/>
              </a:solidFill>
            </a:rPr>
            <a:t>財</a:t>
          </a:r>
          <a:r>
            <a:rPr lang="en-US" altLang="zh-TW" sz="3200" dirty="0" smtClean="0"/>
            <a:t>)</a:t>
          </a:r>
          <a:endParaRPr lang="zh-TW" altLang="en-US" sz="3200" dirty="0" smtClean="0"/>
        </a:p>
      </dgm:t>
    </dgm:pt>
    <dgm:pt modelId="{F588B759-D44D-AF42-B97A-2E5EC5E741FD}" type="parTrans" cxnId="{370447BF-BEEA-B747-9378-3330CEF01A76}">
      <dgm:prSet/>
      <dgm:spPr/>
      <dgm:t>
        <a:bodyPr/>
        <a:lstStyle/>
        <a:p>
          <a:endParaRPr lang="zh-TW" altLang="en-US"/>
        </a:p>
      </dgm:t>
    </dgm:pt>
    <dgm:pt modelId="{86785398-AE2F-394C-B1A5-C7FFB56585EE}" type="sibTrans" cxnId="{370447BF-BEEA-B747-9378-3330CEF01A76}">
      <dgm:prSet/>
      <dgm:spPr/>
      <dgm:t>
        <a:bodyPr/>
        <a:lstStyle/>
        <a:p>
          <a:endParaRPr lang="zh-TW" altLang="en-US"/>
        </a:p>
      </dgm:t>
    </dgm:pt>
    <dgm:pt modelId="{96A899D7-59DC-2D4C-8E64-E290EF4AE9D8}" type="pres">
      <dgm:prSet presAssocID="{F0954897-72FF-7F41-B487-CDA6E9C440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EB5E172-9675-954F-8A81-6E1F58D0396A}" type="pres">
      <dgm:prSet presAssocID="{FB8898BC-1D7E-EC48-A1EC-29DBF920220E}" presName="composite" presStyleCnt="0"/>
      <dgm:spPr/>
    </dgm:pt>
    <dgm:pt modelId="{2A68E696-2621-5141-B22F-7555DB40C41A}" type="pres">
      <dgm:prSet presAssocID="{FB8898BC-1D7E-EC48-A1EC-29DBF920220E}" presName="ParentAccentShape" presStyleLbl="trBgShp" presStyleIdx="0" presStyleCnt="2"/>
      <dgm:spPr/>
    </dgm:pt>
    <dgm:pt modelId="{12A8F28E-5976-E844-B20C-5206A3D7E252}" type="pres">
      <dgm:prSet presAssocID="{FB8898BC-1D7E-EC48-A1EC-29DBF920220E}" presName="ParentText" presStyleLbl="revTx" presStyleIdx="0" presStyleCnt="2" custLinFactNeighborY="59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16156D-AAD9-D645-BD34-376681245673}" type="pres">
      <dgm:prSet presAssocID="{FB8898BC-1D7E-EC48-A1EC-29DBF920220E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DEF1103-ECF5-6946-842C-8DCA03A28E23}" type="pres">
      <dgm:prSet presAssocID="{FB8898BC-1D7E-EC48-A1EC-29DBF920220E}" presName="ChildAccentShape" presStyleLbl="trBgShp" presStyleIdx="1" presStyleCnt="2"/>
      <dgm:spPr/>
    </dgm:pt>
    <dgm:pt modelId="{3CDDE3FE-F657-9A41-B89D-E358637CAD44}" type="pres">
      <dgm:prSet presAssocID="{FB8898BC-1D7E-EC48-A1EC-29DBF920220E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717EC8D9-773B-C64D-A2FE-1508833B3AE3}" srcId="{F0954897-72FF-7F41-B487-CDA6E9C44000}" destId="{FB8898BC-1D7E-EC48-A1EC-29DBF920220E}" srcOrd="0" destOrd="0" parTransId="{65E74C64-AA4E-5942-8CE1-5412FDEC818C}" sibTransId="{266C65AB-4C2D-044F-A208-727174F57E2B}"/>
    <dgm:cxn modelId="{1300D4AE-A76C-9643-AC8A-E1BE42AAC325}" type="presOf" srcId="{FB8898BC-1D7E-EC48-A1EC-29DBF920220E}" destId="{12A8F28E-5976-E844-B20C-5206A3D7E252}" srcOrd="0" destOrd="0" presId="urn:microsoft.com/office/officeart/2009/3/layout/SnapshotPictureList"/>
    <dgm:cxn modelId="{C19E5269-D90E-B649-AC83-6CF3AFF0C374}" type="presOf" srcId="{E89DBBA9-BC5E-0342-AC55-DB8B1B9267B4}" destId="{1B16156D-AAD9-D645-BD34-376681245673}" srcOrd="0" destOrd="0" presId="urn:microsoft.com/office/officeart/2009/3/layout/SnapshotPictureList"/>
    <dgm:cxn modelId="{370447BF-BEEA-B747-9378-3330CEF01A76}" srcId="{FB8898BC-1D7E-EC48-A1EC-29DBF920220E}" destId="{E89DBBA9-BC5E-0342-AC55-DB8B1B9267B4}" srcOrd="0" destOrd="0" parTransId="{F588B759-D44D-AF42-B97A-2E5EC5E741FD}" sibTransId="{86785398-AE2F-394C-B1A5-C7FFB56585EE}"/>
    <dgm:cxn modelId="{099FCAC6-E70E-6146-9E9B-B82E5EE7E14A}" type="presOf" srcId="{F0954897-72FF-7F41-B487-CDA6E9C44000}" destId="{96A899D7-59DC-2D4C-8E64-E290EF4AE9D8}" srcOrd="0" destOrd="0" presId="urn:microsoft.com/office/officeart/2009/3/layout/SnapshotPictureList"/>
    <dgm:cxn modelId="{76CEDE2E-596C-ED48-B32B-9AC7A605472E}" type="presParOf" srcId="{96A899D7-59DC-2D4C-8E64-E290EF4AE9D8}" destId="{2EB5E172-9675-954F-8A81-6E1F58D0396A}" srcOrd="0" destOrd="0" presId="urn:microsoft.com/office/officeart/2009/3/layout/SnapshotPictureList"/>
    <dgm:cxn modelId="{C4EC0570-23B7-1748-A6E2-FC237AB7C8BA}" type="presParOf" srcId="{2EB5E172-9675-954F-8A81-6E1F58D0396A}" destId="{2A68E696-2621-5141-B22F-7555DB40C41A}" srcOrd="0" destOrd="0" presId="urn:microsoft.com/office/officeart/2009/3/layout/SnapshotPictureList"/>
    <dgm:cxn modelId="{876AAED0-58D2-D74A-8D2A-FAFF402D5377}" type="presParOf" srcId="{2EB5E172-9675-954F-8A81-6E1F58D0396A}" destId="{12A8F28E-5976-E844-B20C-5206A3D7E252}" srcOrd="1" destOrd="0" presId="urn:microsoft.com/office/officeart/2009/3/layout/SnapshotPictureList"/>
    <dgm:cxn modelId="{44C1238C-DC1A-DB42-AE5C-95645EE92BF6}" type="presParOf" srcId="{2EB5E172-9675-954F-8A81-6E1F58D0396A}" destId="{1B16156D-AAD9-D645-BD34-376681245673}" srcOrd="2" destOrd="0" presId="urn:microsoft.com/office/officeart/2009/3/layout/SnapshotPictureList"/>
    <dgm:cxn modelId="{BE48C5CB-B8E4-514A-BFA7-E6EBB5C6A93B}" type="presParOf" srcId="{2EB5E172-9675-954F-8A81-6E1F58D0396A}" destId="{9DEF1103-ECF5-6946-842C-8DCA03A28E23}" srcOrd="3" destOrd="0" presId="urn:microsoft.com/office/officeart/2009/3/layout/SnapshotPictureList"/>
    <dgm:cxn modelId="{87A7C492-B4BA-3A4E-9A14-DBB850B36462}" type="presParOf" srcId="{2EB5E172-9675-954F-8A81-6E1F58D0396A}" destId="{3CDDE3FE-F657-9A41-B89D-E358637CAD4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5294E40-2668-0F4D-9BB0-5D99F38A6CAA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E207C15-45EC-0742-A470-680127276E66}">
      <dgm:prSet phldrT="[文字]" custT="1"/>
      <dgm:spPr/>
      <dgm:t>
        <a:bodyPr/>
        <a:lstStyle/>
        <a:p>
          <a:r>
            <a:rPr lang="zh-TW" altLang="en-US" sz="2000" dirty="0" smtClean="0"/>
            <a:t>團隊組織</a:t>
          </a:r>
          <a:r>
            <a:rPr lang="en-US" altLang="zh-TW" sz="2000" dirty="0" smtClean="0"/>
            <a:t>:Structure</a:t>
          </a:r>
          <a:r>
            <a:rPr lang="zh-TW" altLang="en-US" sz="2000" dirty="0" smtClean="0"/>
            <a:t> </a:t>
          </a:r>
          <a:r>
            <a:rPr lang="en-US" altLang="zh-TW" sz="2000" dirty="0" smtClean="0"/>
            <a:t>follow</a:t>
          </a:r>
          <a:r>
            <a:rPr lang="zh-TW" altLang="en-US" sz="2000" dirty="0" smtClean="0"/>
            <a:t> </a:t>
          </a:r>
          <a:r>
            <a:rPr lang="en-US" altLang="zh-TW" sz="2000" dirty="0" smtClean="0"/>
            <a:t>Strategy</a:t>
          </a:r>
          <a:endParaRPr lang="zh-TW" altLang="en-US" sz="2000" dirty="0"/>
        </a:p>
      </dgm:t>
    </dgm:pt>
    <dgm:pt modelId="{2E999E0C-2935-9B46-BEBA-3180AED8F5ED}" type="parTrans" cxnId="{22313510-D5A1-2F47-B480-FA5C569CA71F}">
      <dgm:prSet/>
      <dgm:spPr/>
      <dgm:t>
        <a:bodyPr/>
        <a:lstStyle/>
        <a:p>
          <a:endParaRPr lang="zh-TW" altLang="en-US"/>
        </a:p>
      </dgm:t>
    </dgm:pt>
    <dgm:pt modelId="{8EA457A6-2DE9-DF43-8972-EABC35CC1BB7}" type="sibTrans" cxnId="{22313510-D5A1-2F47-B480-FA5C569CA71F}">
      <dgm:prSet/>
      <dgm:spPr/>
      <dgm:t>
        <a:bodyPr/>
        <a:lstStyle/>
        <a:p>
          <a:endParaRPr lang="zh-TW" altLang="en-US"/>
        </a:p>
      </dgm:t>
    </dgm:pt>
    <dgm:pt modelId="{53967524-9158-4D42-B1D0-829B82A5C6C0}">
      <dgm:prSet phldrT="[文字]" custT="1"/>
      <dgm:spPr/>
      <dgm:t>
        <a:bodyPr/>
        <a:lstStyle/>
        <a:p>
          <a:r>
            <a:rPr lang="zh-TW" altLang="en-US" sz="3200" dirty="0" smtClean="0"/>
            <a:t>團隊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組織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人力資源</a:t>
          </a:r>
          <a:r>
            <a:rPr lang="en-US" altLang="zh-TW" sz="3200" dirty="0" smtClean="0"/>
            <a:t>,</a:t>
          </a:r>
          <a:r>
            <a:rPr lang="zh-TW" altLang="en-US" sz="3200" dirty="0" smtClean="0"/>
            <a:t>人才</a:t>
          </a:r>
          <a:endParaRPr lang="zh-TW" altLang="en-US" sz="3200" dirty="0"/>
        </a:p>
      </dgm:t>
    </dgm:pt>
    <dgm:pt modelId="{C0AEA64A-6406-464C-A5B9-AE5D70CB100C}" type="parTrans" cxnId="{1B824C36-6DA9-3944-8F6B-3641FBFA1BCE}">
      <dgm:prSet/>
      <dgm:spPr/>
      <dgm:t>
        <a:bodyPr/>
        <a:lstStyle/>
        <a:p>
          <a:endParaRPr lang="zh-TW" altLang="en-US"/>
        </a:p>
      </dgm:t>
    </dgm:pt>
    <dgm:pt modelId="{5C7C56F2-0EE7-8E4E-96F5-3AC0E188DF01}" type="sibTrans" cxnId="{1B824C36-6DA9-3944-8F6B-3641FBFA1BCE}">
      <dgm:prSet/>
      <dgm:spPr/>
      <dgm:t>
        <a:bodyPr/>
        <a:lstStyle/>
        <a:p>
          <a:endParaRPr lang="zh-TW" altLang="en-US"/>
        </a:p>
      </dgm:t>
    </dgm:pt>
    <dgm:pt modelId="{FC722FF7-3D99-3245-8811-8BFF9513B3E1}" type="pres">
      <dgm:prSet presAssocID="{F5294E40-2668-0F4D-9BB0-5D99F38A6CA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4A68D10-12FC-5C4F-8193-200057EE0441}" type="pres">
      <dgm:prSet presAssocID="{2E207C15-45EC-0742-A470-680127276E66}" presName="composite" presStyleCnt="0"/>
      <dgm:spPr/>
    </dgm:pt>
    <dgm:pt modelId="{C1FBB183-C830-C644-9FF2-8FBE76434BF6}" type="pres">
      <dgm:prSet presAssocID="{2E207C15-45EC-0742-A470-680127276E66}" presName="ParentAccentShape" presStyleLbl="trBgShp" presStyleIdx="0" presStyleCnt="2"/>
      <dgm:spPr/>
    </dgm:pt>
    <dgm:pt modelId="{B0B0B8EB-E625-E94A-B3D6-A171AF08FB30}" type="pres">
      <dgm:prSet presAssocID="{2E207C15-45EC-0742-A470-680127276E66}" presName="ParentText" presStyleLbl="revTx" presStyleIdx="0" presStyleCnt="2" custLinFactNeighborY="444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41E523-3922-4145-9820-4FDF2E119F63}" type="pres">
      <dgm:prSet presAssocID="{2E207C15-45EC-0742-A470-680127276E66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680F9C8-5929-304D-9E9E-9E4B48AD67C5}" type="pres">
      <dgm:prSet presAssocID="{2E207C15-45EC-0742-A470-680127276E66}" presName="ChildAccentShape" presStyleLbl="trBgShp" presStyleIdx="1" presStyleCnt="2"/>
      <dgm:spPr/>
    </dgm:pt>
    <dgm:pt modelId="{4B8F40D0-7130-7D4B-9186-11AB65FFFF63}" type="pres">
      <dgm:prSet presAssocID="{2E207C15-45EC-0742-A470-680127276E66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79F281DA-C5CE-084D-BE61-7926EA9537F0}" type="presOf" srcId="{53967524-9158-4D42-B1D0-829B82A5C6C0}" destId="{7A41E523-3922-4145-9820-4FDF2E119F63}" srcOrd="0" destOrd="0" presId="urn:microsoft.com/office/officeart/2009/3/layout/SnapshotPictureList"/>
    <dgm:cxn modelId="{BD435014-9F4C-DB43-8DD2-392C4B6FEDF2}" type="presOf" srcId="{F5294E40-2668-0F4D-9BB0-5D99F38A6CAA}" destId="{FC722FF7-3D99-3245-8811-8BFF9513B3E1}" srcOrd="0" destOrd="0" presId="urn:microsoft.com/office/officeart/2009/3/layout/SnapshotPictureList"/>
    <dgm:cxn modelId="{22313510-D5A1-2F47-B480-FA5C569CA71F}" srcId="{F5294E40-2668-0F4D-9BB0-5D99F38A6CAA}" destId="{2E207C15-45EC-0742-A470-680127276E66}" srcOrd="0" destOrd="0" parTransId="{2E999E0C-2935-9B46-BEBA-3180AED8F5ED}" sibTransId="{8EA457A6-2DE9-DF43-8972-EABC35CC1BB7}"/>
    <dgm:cxn modelId="{1B824C36-6DA9-3944-8F6B-3641FBFA1BCE}" srcId="{2E207C15-45EC-0742-A470-680127276E66}" destId="{53967524-9158-4D42-B1D0-829B82A5C6C0}" srcOrd="0" destOrd="0" parTransId="{C0AEA64A-6406-464C-A5B9-AE5D70CB100C}" sibTransId="{5C7C56F2-0EE7-8E4E-96F5-3AC0E188DF01}"/>
    <dgm:cxn modelId="{983C1DBB-0C34-9341-A1B8-9F7F9DF3B0AC}" type="presOf" srcId="{2E207C15-45EC-0742-A470-680127276E66}" destId="{B0B0B8EB-E625-E94A-B3D6-A171AF08FB30}" srcOrd="0" destOrd="0" presId="urn:microsoft.com/office/officeart/2009/3/layout/SnapshotPictureList"/>
    <dgm:cxn modelId="{6EB2AD36-E346-4849-BE6B-74AABE445AB5}" type="presParOf" srcId="{FC722FF7-3D99-3245-8811-8BFF9513B3E1}" destId="{74A68D10-12FC-5C4F-8193-200057EE0441}" srcOrd="0" destOrd="0" presId="urn:microsoft.com/office/officeart/2009/3/layout/SnapshotPictureList"/>
    <dgm:cxn modelId="{B5BA9FD6-AACE-2743-85AB-4F945C0E9875}" type="presParOf" srcId="{74A68D10-12FC-5C4F-8193-200057EE0441}" destId="{C1FBB183-C830-C644-9FF2-8FBE76434BF6}" srcOrd="0" destOrd="0" presId="urn:microsoft.com/office/officeart/2009/3/layout/SnapshotPictureList"/>
    <dgm:cxn modelId="{8F1CD588-4914-7B42-BCA5-7407F124C7DB}" type="presParOf" srcId="{74A68D10-12FC-5C4F-8193-200057EE0441}" destId="{B0B0B8EB-E625-E94A-B3D6-A171AF08FB30}" srcOrd="1" destOrd="0" presId="urn:microsoft.com/office/officeart/2009/3/layout/SnapshotPictureList"/>
    <dgm:cxn modelId="{73C6FC01-05EA-0740-ADF4-29AE0EAB34BC}" type="presParOf" srcId="{74A68D10-12FC-5C4F-8193-200057EE0441}" destId="{7A41E523-3922-4145-9820-4FDF2E119F63}" srcOrd="2" destOrd="0" presId="urn:microsoft.com/office/officeart/2009/3/layout/SnapshotPictureList"/>
    <dgm:cxn modelId="{BC8E853C-D7D5-7E4E-ABB6-FB5EF3D52744}" type="presParOf" srcId="{74A68D10-12FC-5C4F-8193-200057EE0441}" destId="{8680F9C8-5929-304D-9E9E-9E4B48AD67C5}" srcOrd="3" destOrd="0" presId="urn:microsoft.com/office/officeart/2009/3/layout/SnapshotPictureList"/>
    <dgm:cxn modelId="{CA0FFD5C-BA8A-AD46-B0AD-3B8F05E61343}" type="presParOf" srcId="{74A68D10-12FC-5C4F-8193-200057EE0441}" destId="{4B8F40D0-7130-7D4B-9186-11AB65FFFF6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7A039CB-613E-6D4C-BD9D-DDDA707971E1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A500A7C-6E6B-A94B-B15F-CEF9E29F2345}">
      <dgm:prSet phldrT="[文字]" custT="1"/>
      <dgm:spPr/>
      <dgm:t>
        <a:bodyPr/>
        <a:lstStyle/>
        <a:p>
          <a:r>
            <a:rPr lang="zh-TW" altLang="en-US" sz="2000" dirty="0" smtClean="0"/>
            <a:t>財務</a:t>
          </a:r>
          <a:r>
            <a:rPr lang="en-US" altLang="zh-TW" sz="2000" dirty="0" smtClean="0"/>
            <a:t>:</a:t>
          </a:r>
          <a:r>
            <a:rPr lang="zh-TW" altLang="en-US" sz="2000" dirty="0" smtClean="0"/>
            <a:t>損益表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資產負債表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現金流量表</a:t>
          </a:r>
          <a:endParaRPr lang="zh-TW" altLang="en-US" sz="2000" dirty="0"/>
        </a:p>
      </dgm:t>
    </dgm:pt>
    <dgm:pt modelId="{9EB5C534-02B7-7341-A851-38F47345B26C}" type="parTrans" cxnId="{A3117F6A-9084-9743-837E-A01B2269C6DA}">
      <dgm:prSet/>
      <dgm:spPr/>
      <dgm:t>
        <a:bodyPr/>
        <a:lstStyle/>
        <a:p>
          <a:endParaRPr lang="zh-TW" altLang="en-US"/>
        </a:p>
      </dgm:t>
    </dgm:pt>
    <dgm:pt modelId="{89C03685-06C4-DD4D-AB0A-7A626B8602D9}" type="sibTrans" cxnId="{A3117F6A-9084-9743-837E-A01B2269C6DA}">
      <dgm:prSet/>
      <dgm:spPr/>
      <dgm:t>
        <a:bodyPr/>
        <a:lstStyle/>
        <a:p>
          <a:endParaRPr lang="zh-TW" altLang="en-US"/>
        </a:p>
      </dgm:t>
    </dgm:pt>
    <dgm:pt modelId="{647CE108-BBB0-A147-8229-1AAA23762AB9}">
      <dgm:prSet phldrT="[文字]" custT="1"/>
      <dgm:spPr/>
      <dgm:t>
        <a:bodyPr/>
        <a:lstStyle/>
        <a:p>
          <a:r>
            <a:rPr lang="zh-TW" altLang="en-US" sz="3200" dirty="0" smtClean="0"/>
            <a:t>財務預測及風險評估</a:t>
          </a:r>
          <a:r>
            <a:rPr lang="en-US" altLang="zh-TW" sz="3200" dirty="0" smtClean="0"/>
            <a:t>(</a:t>
          </a:r>
          <a:r>
            <a:rPr lang="zh-TW" altLang="en-US" sz="3200" dirty="0" smtClean="0"/>
            <a:t>預估風險並說出對策</a:t>
          </a:r>
          <a:r>
            <a:rPr lang="en-US" altLang="zh-TW" sz="3200" dirty="0" smtClean="0"/>
            <a:t>)</a:t>
          </a:r>
          <a:endParaRPr lang="zh-TW" altLang="en-US" sz="3200" dirty="0"/>
        </a:p>
      </dgm:t>
    </dgm:pt>
    <dgm:pt modelId="{F71DB08A-F621-6E49-9682-F32A77361008}" type="parTrans" cxnId="{CCF69874-76F8-2243-8837-B1394A48FD51}">
      <dgm:prSet/>
      <dgm:spPr/>
      <dgm:t>
        <a:bodyPr/>
        <a:lstStyle/>
        <a:p>
          <a:endParaRPr lang="zh-TW" altLang="en-US"/>
        </a:p>
      </dgm:t>
    </dgm:pt>
    <dgm:pt modelId="{2632094C-7C2D-6540-9E6B-EC908A957251}" type="sibTrans" cxnId="{CCF69874-76F8-2243-8837-B1394A48FD51}">
      <dgm:prSet/>
      <dgm:spPr/>
      <dgm:t>
        <a:bodyPr/>
        <a:lstStyle/>
        <a:p>
          <a:endParaRPr lang="zh-TW" altLang="en-US"/>
        </a:p>
      </dgm:t>
    </dgm:pt>
    <dgm:pt modelId="{6120EEF4-2186-E547-BAEB-9E05E4BA589F}" type="pres">
      <dgm:prSet presAssocID="{D7A039CB-613E-6D4C-BD9D-DDDA707971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06DB8DF-E123-7546-9737-B6E0D016F6C2}" type="pres">
      <dgm:prSet presAssocID="{0A500A7C-6E6B-A94B-B15F-CEF9E29F2345}" presName="composite" presStyleCnt="0"/>
      <dgm:spPr/>
    </dgm:pt>
    <dgm:pt modelId="{4356B31E-FB46-A540-90A9-C8BEAAC88907}" type="pres">
      <dgm:prSet presAssocID="{0A500A7C-6E6B-A94B-B15F-CEF9E29F2345}" presName="ParentAccentShape" presStyleLbl="trBgShp" presStyleIdx="0" presStyleCnt="2"/>
      <dgm:spPr/>
    </dgm:pt>
    <dgm:pt modelId="{F59CF3A5-8999-FF4A-9B74-E67520DA7DDD}" type="pres">
      <dgm:prSet presAssocID="{0A500A7C-6E6B-A94B-B15F-CEF9E29F2345}" presName="ParentText" presStyleLbl="revTx" presStyleIdx="0" presStyleCnt="2" custLinFactNeighborY="444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ABB289-B87B-BF4D-A3E6-5E66757BA9A9}" type="pres">
      <dgm:prSet presAssocID="{0A500A7C-6E6B-A94B-B15F-CEF9E29F2345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FE08CCF-01D4-8E4B-87DC-F7A01962A07A}" type="pres">
      <dgm:prSet presAssocID="{0A500A7C-6E6B-A94B-B15F-CEF9E29F2345}" presName="ChildAccentShape" presStyleLbl="trBgShp" presStyleIdx="1" presStyleCnt="2"/>
      <dgm:spPr/>
    </dgm:pt>
    <dgm:pt modelId="{BD11E924-333D-924B-ABB1-BA599C3BD42C}" type="pres">
      <dgm:prSet presAssocID="{0A500A7C-6E6B-A94B-B15F-CEF9E29F2345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A3117F6A-9084-9743-837E-A01B2269C6DA}" srcId="{D7A039CB-613E-6D4C-BD9D-DDDA707971E1}" destId="{0A500A7C-6E6B-A94B-B15F-CEF9E29F2345}" srcOrd="0" destOrd="0" parTransId="{9EB5C534-02B7-7341-A851-38F47345B26C}" sibTransId="{89C03685-06C4-DD4D-AB0A-7A626B8602D9}"/>
    <dgm:cxn modelId="{413B5099-59AE-BE41-8780-C783CA5803C4}" type="presOf" srcId="{0A500A7C-6E6B-A94B-B15F-CEF9E29F2345}" destId="{F59CF3A5-8999-FF4A-9B74-E67520DA7DDD}" srcOrd="0" destOrd="0" presId="urn:microsoft.com/office/officeart/2009/3/layout/SnapshotPictureList"/>
    <dgm:cxn modelId="{CCF69874-76F8-2243-8837-B1394A48FD51}" srcId="{0A500A7C-6E6B-A94B-B15F-CEF9E29F2345}" destId="{647CE108-BBB0-A147-8229-1AAA23762AB9}" srcOrd="0" destOrd="0" parTransId="{F71DB08A-F621-6E49-9682-F32A77361008}" sibTransId="{2632094C-7C2D-6540-9E6B-EC908A957251}"/>
    <dgm:cxn modelId="{08D20ACA-89E5-394E-9DA3-6C310ED50A83}" type="presOf" srcId="{D7A039CB-613E-6D4C-BD9D-DDDA707971E1}" destId="{6120EEF4-2186-E547-BAEB-9E05E4BA589F}" srcOrd="0" destOrd="0" presId="urn:microsoft.com/office/officeart/2009/3/layout/SnapshotPictureList"/>
    <dgm:cxn modelId="{D59EF0C9-66EC-3242-B05D-2F39360EDC49}" type="presOf" srcId="{647CE108-BBB0-A147-8229-1AAA23762AB9}" destId="{55ABB289-B87B-BF4D-A3E6-5E66757BA9A9}" srcOrd="0" destOrd="0" presId="urn:microsoft.com/office/officeart/2009/3/layout/SnapshotPictureList"/>
    <dgm:cxn modelId="{F0C4BE39-362B-C44F-B57B-D8501F734265}" type="presParOf" srcId="{6120EEF4-2186-E547-BAEB-9E05E4BA589F}" destId="{C06DB8DF-E123-7546-9737-B6E0D016F6C2}" srcOrd="0" destOrd="0" presId="urn:microsoft.com/office/officeart/2009/3/layout/SnapshotPictureList"/>
    <dgm:cxn modelId="{89CBD67C-6FE6-A34F-A12F-C212494534D6}" type="presParOf" srcId="{C06DB8DF-E123-7546-9737-B6E0D016F6C2}" destId="{4356B31E-FB46-A540-90A9-C8BEAAC88907}" srcOrd="0" destOrd="0" presId="urn:microsoft.com/office/officeart/2009/3/layout/SnapshotPictureList"/>
    <dgm:cxn modelId="{0FF46222-4674-8F45-AB53-D6E32E8F81B7}" type="presParOf" srcId="{C06DB8DF-E123-7546-9737-B6E0D016F6C2}" destId="{F59CF3A5-8999-FF4A-9B74-E67520DA7DDD}" srcOrd="1" destOrd="0" presId="urn:microsoft.com/office/officeart/2009/3/layout/SnapshotPictureList"/>
    <dgm:cxn modelId="{0F802E5D-CD0F-4145-B43C-D833EF09DCFB}" type="presParOf" srcId="{C06DB8DF-E123-7546-9737-B6E0D016F6C2}" destId="{55ABB289-B87B-BF4D-A3E6-5E66757BA9A9}" srcOrd="2" destOrd="0" presId="urn:microsoft.com/office/officeart/2009/3/layout/SnapshotPictureList"/>
    <dgm:cxn modelId="{4A31194C-1E55-D044-9797-34AA04CD5998}" type="presParOf" srcId="{C06DB8DF-E123-7546-9737-B6E0D016F6C2}" destId="{FFE08CCF-01D4-8E4B-87DC-F7A01962A07A}" srcOrd="3" destOrd="0" presId="urn:microsoft.com/office/officeart/2009/3/layout/SnapshotPictureList"/>
    <dgm:cxn modelId="{4B009245-DB67-8444-A631-089F20AB45A1}" type="presParOf" srcId="{C06DB8DF-E123-7546-9737-B6E0D016F6C2}" destId="{BD11E924-333D-924B-ABB1-BA599C3BD42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974BB9A-6AA0-FB4D-A9F5-327E11529C40}" type="doc">
      <dgm:prSet loTypeId="urn:microsoft.com/office/officeart/2009/3/layout/FramedTextPicture" loCatId="" qsTypeId="urn:microsoft.com/office/officeart/2005/8/quickstyle/simple4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30329F67-CDBB-3A4A-8B3F-28BC4113306D}">
      <dgm:prSet phldrT="[文字]"/>
      <dgm:spPr/>
      <dgm:t>
        <a:bodyPr/>
        <a:lstStyle/>
        <a:p>
          <a:r>
            <a:rPr lang="zh-TW" altLang="en-US" dirty="0" smtClean="0"/>
            <a:t>謝謝聆聽並請指教</a:t>
          </a:r>
          <a:endParaRPr lang="zh-TW" altLang="en-US" dirty="0"/>
        </a:p>
      </dgm:t>
    </dgm:pt>
    <dgm:pt modelId="{6A9DBA2B-0580-2442-85EC-60993264AF16}" type="parTrans" cxnId="{A2F1D757-F378-0E4B-B969-7821763E9D7B}">
      <dgm:prSet/>
      <dgm:spPr/>
      <dgm:t>
        <a:bodyPr/>
        <a:lstStyle/>
        <a:p>
          <a:endParaRPr lang="zh-TW" altLang="en-US"/>
        </a:p>
      </dgm:t>
    </dgm:pt>
    <dgm:pt modelId="{1434B92F-FF6D-F94A-A360-2E97F17AF1B5}" type="sibTrans" cxnId="{A2F1D757-F378-0E4B-B969-7821763E9D7B}">
      <dgm:prSet/>
      <dgm:spPr/>
      <dgm:t>
        <a:bodyPr/>
        <a:lstStyle/>
        <a:p>
          <a:endParaRPr lang="zh-TW" altLang="en-US"/>
        </a:p>
      </dgm:t>
    </dgm:pt>
    <dgm:pt modelId="{A2809DBA-30DE-A648-89E6-D5C57EC24B72}" type="pres">
      <dgm:prSet presAssocID="{B974BB9A-6AA0-FB4D-A9F5-327E11529C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0C8F52A-9A9C-A54F-82A3-E4A7290C01FA}" type="pres">
      <dgm:prSet presAssocID="{30329F67-CDBB-3A4A-8B3F-28BC4113306D}" presName="composite" presStyleCnt="0">
        <dgm:presLayoutVars>
          <dgm:chMax/>
          <dgm:chPref/>
        </dgm:presLayoutVars>
      </dgm:prSet>
      <dgm:spPr/>
    </dgm:pt>
    <dgm:pt modelId="{3154B941-C064-AC4C-A1A0-C0C92DB78754}" type="pres">
      <dgm:prSet presAssocID="{30329F67-CDBB-3A4A-8B3F-28BC4113306D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zh-TW" altLang="en-US"/>
        </a:p>
      </dgm:t>
    </dgm:pt>
    <dgm:pt modelId="{A387129C-3E36-7E49-AB60-587C084220F2}" type="pres">
      <dgm:prSet presAssocID="{30329F67-CDBB-3A4A-8B3F-28BC4113306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8980A3-E79A-DB44-89B2-A1AEEA34A8E0}" type="pres">
      <dgm:prSet presAssocID="{30329F67-CDBB-3A4A-8B3F-28BC4113306D}" presName="tlFrame" presStyleLbl="node1" presStyleIdx="0" presStyleCnt="4"/>
      <dgm:spPr/>
    </dgm:pt>
    <dgm:pt modelId="{B9B8C1D9-3862-D646-9D4E-CEA176F831B2}" type="pres">
      <dgm:prSet presAssocID="{30329F67-CDBB-3A4A-8B3F-28BC4113306D}" presName="trFrame" presStyleLbl="node1" presStyleIdx="1" presStyleCnt="4"/>
      <dgm:spPr/>
    </dgm:pt>
    <dgm:pt modelId="{0D88DCA4-CECB-3649-AD0F-121C18ABEB3C}" type="pres">
      <dgm:prSet presAssocID="{30329F67-CDBB-3A4A-8B3F-28BC4113306D}" presName="blFrame" presStyleLbl="node1" presStyleIdx="2" presStyleCnt="4"/>
      <dgm:spPr/>
    </dgm:pt>
    <dgm:pt modelId="{55795445-7EC2-EB45-87F3-0178BF329193}" type="pres">
      <dgm:prSet presAssocID="{30329F67-CDBB-3A4A-8B3F-28BC4113306D}" presName="brFrame" presStyleLbl="node1" presStyleIdx="3" presStyleCnt="4"/>
      <dgm:spPr/>
    </dgm:pt>
  </dgm:ptLst>
  <dgm:cxnLst>
    <dgm:cxn modelId="{A2F1D757-F378-0E4B-B969-7821763E9D7B}" srcId="{B974BB9A-6AA0-FB4D-A9F5-327E11529C40}" destId="{30329F67-CDBB-3A4A-8B3F-28BC4113306D}" srcOrd="0" destOrd="0" parTransId="{6A9DBA2B-0580-2442-85EC-60993264AF16}" sibTransId="{1434B92F-FF6D-F94A-A360-2E97F17AF1B5}"/>
    <dgm:cxn modelId="{AC0E90EB-0DCB-2348-B614-C95BC79B7141}" type="presOf" srcId="{30329F67-CDBB-3A4A-8B3F-28BC4113306D}" destId="{A387129C-3E36-7E49-AB60-587C084220F2}" srcOrd="0" destOrd="0" presId="urn:microsoft.com/office/officeart/2009/3/layout/FramedTextPicture"/>
    <dgm:cxn modelId="{633E27EA-2DDF-1D4C-BFFC-86F52542C451}" type="presOf" srcId="{B974BB9A-6AA0-FB4D-A9F5-327E11529C40}" destId="{A2809DBA-30DE-A648-89E6-D5C57EC24B72}" srcOrd="0" destOrd="0" presId="urn:microsoft.com/office/officeart/2009/3/layout/FramedTextPicture"/>
    <dgm:cxn modelId="{ACEB4609-D7F4-2D4F-A823-785318487D2A}" type="presParOf" srcId="{A2809DBA-30DE-A648-89E6-D5C57EC24B72}" destId="{A0C8F52A-9A9C-A54F-82A3-E4A7290C01FA}" srcOrd="0" destOrd="0" presId="urn:microsoft.com/office/officeart/2009/3/layout/FramedTextPicture"/>
    <dgm:cxn modelId="{C9CE5715-E9D9-1E42-A240-773EFC00685E}" type="presParOf" srcId="{A0C8F52A-9A9C-A54F-82A3-E4A7290C01FA}" destId="{3154B941-C064-AC4C-A1A0-C0C92DB78754}" srcOrd="0" destOrd="0" presId="urn:microsoft.com/office/officeart/2009/3/layout/FramedTextPicture"/>
    <dgm:cxn modelId="{EDFB1CC1-3A07-C347-81DC-9629C334E47E}" type="presParOf" srcId="{A0C8F52A-9A9C-A54F-82A3-E4A7290C01FA}" destId="{A387129C-3E36-7E49-AB60-587C084220F2}" srcOrd="1" destOrd="0" presId="urn:microsoft.com/office/officeart/2009/3/layout/FramedTextPicture"/>
    <dgm:cxn modelId="{40379F83-956D-A244-9EAE-CCD366C9B302}" type="presParOf" srcId="{A0C8F52A-9A9C-A54F-82A3-E4A7290C01FA}" destId="{9C8980A3-E79A-DB44-89B2-A1AEEA34A8E0}" srcOrd="2" destOrd="0" presId="urn:microsoft.com/office/officeart/2009/3/layout/FramedTextPicture"/>
    <dgm:cxn modelId="{84575EAE-9FD0-1E4C-BE2B-061FA8846DA5}" type="presParOf" srcId="{A0C8F52A-9A9C-A54F-82A3-E4A7290C01FA}" destId="{B9B8C1D9-3862-D646-9D4E-CEA176F831B2}" srcOrd="3" destOrd="0" presId="urn:microsoft.com/office/officeart/2009/3/layout/FramedTextPicture"/>
    <dgm:cxn modelId="{A516ED08-829C-E24D-B145-E4D0ACBA6F9F}" type="presParOf" srcId="{A0C8F52A-9A9C-A54F-82A3-E4A7290C01FA}" destId="{0D88DCA4-CECB-3649-AD0F-121C18ABEB3C}" srcOrd="4" destOrd="0" presId="urn:microsoft.com/office/officeart/2009/3/layout/FramedTextPicture"/>
    <dgm:cxn modelId="{1AD861A3-831B-914D-BF29-3E23070B2CB4}" type="presParOf" srcId="{A0C8F52A-9A9C-A54F-82A3-E4A7290C01FA}" destId="{55795445-7EC2-EB45-87F3-0178BF329193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F32C0-498F-714F-A9B5-5FA63E82F05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2B4018-7C7F-5B44-89B6-86CE2D368C09}">
      <dgm:prSet phldrT="[文字]"/>
      <dgm:spPr/>
      <dgm:t>
        <a:bodyPr/>
        <a:lstStyle/>
        <a:p>
          <a:r>
            <a:rPr lang="en-US" altLang="zh-TW" dirty="0" smtClean="0"/>
            <a:t>5+2</a:t>
          </a:r>
          <a:r>
            <a:rPr lang="zh-TW" altLang="en-US" dirty="0" smtClean="0"/>
            <a:t>之一的創新產業</a:t>
          </a:r>
          <a:endParaRPr lang="zh-TW" altLang="en-US" dirty="0"/>
        </a:p>
      </dgm:t>
    </dgm:pt>
    <dgm:pt modelId="{688EFE23-6214-904C-B01C-ED6E2C2F88D3}" type="parTrans" cxnId="{5C9A1E73-F75B-8447-8454-652EBB8115CD}">
      <dgm:prSet/>
      <dgm:spPr/>
      <dgm:t>
        <a:bodyPr/>
        <a:lstStyle/>
        <a:p>
          <a:endParaRPr lang="zh-TW" altLang="en-US"/>
        </a:p>
      </dgm:t>
    </dgm:pt>
    <dgm:pt modelId="{DF493D90-C517-454A-AB66-135318E3732C}" type="sibTrans" cxnId="{5C9A1E73-F75B-8447-8454-652EBB8115CD}">
      <dgm:prSet/>
      <dgm:spPr/>
      <dgm:t>
        <a:bodyPr/>
        <a:lstStyle/>
        <a:p>
          <a:endParaRPr lang="zh-TW" altLang="en-US"/>
        </a:p>
      </dgm:t>
    </dgm:pt>
    <dgm:pt modelId="{1B6B8FBC-BB84-AC4F-B752-1F8544175B72}">
      <dgm:prSet phldrT="[文字]"/>
      <dgm:spPr/>
      <dgm:t>
        <a:bodyPr/>
        <a:lstStyle/>
        <a:p>
          <a:r>
            <a:rPr lang="zh-TW" altLang="en-US" dirty="0" smtClean="0"/>
            <a:t>食的安心的堅強保證</a:t>
          </a:r>
          <a:endParaRPr lang="zh-TW" altLang="en-US" dirty="0"/>
        </a:p>
      </dgm:t>
    </dgm:pt>
    <dgm:pt modelId="{1F5C8672-6FD7-9546-964B-B7A0D2D4BDCE}" type="parTrans" cxnId="{4AF187C7-A30C-0C4A-A455-413DE4D00FF3}">
      <dgm:prSet/>
      <dgm:spPr/>
      <dgm:t>
        <a:bodyPr/>
        <a:lstStyle/>
        <a:p>
          <a:endParaRPr lang="zh-TW" altLang="en-US"/>
        </a:p>
      </dgm:t>
    </dgm:pt>
    <dgm:pt modelId="{563728B8-BE3F-9345-A3ED-DDD1F3B2DC43}" type="sibTrans" cxnId="{4AF187C7-A30C-0C4A-A455-413DE4D00FF3}">
      <dgm:prSet/>
      <dgm:spPr/>
      <dgm:t>
        <a:bodyPr/>
        <a:lstStyle/>
        <a:p>
          <a:endParaRPr lang="zh-TW" altLang="en-US"/>
        </a:p>
      </dgm:t>
    </dgm:pt>
    <dgm:pt modelId="{F3675B82-113C-4F4A-9B58-9C19C39BED11}">
      <dgm:prSet phldrT="[文字]"/>
      <dgm:spPr/>
      <dgm:t>
        <a:bodyPr/>
        <a:lstStyle/>
        <a:p>
          <a:r>
            <a:rPr lang="zh-TW" altLang="en-US" dirty="0" smtClean="0"/>
            <a:t>最適合被創造的內需產業</a:t>
          </a:r>
          <a:endParaRPr lang="zh-TW" altLang="en-US" dirty="0"/>
        </a:p>
      </dgm:t>
    </dgm:pt>
    <dgm:pt modelId="{6287F345-95B8-1C48-A5D1-955D484D2907}" type="parTrans" cxnId="{B793F0F2-5EB2-4E4C-8B29-B4F8471C6DEE}">
      <dgm:prSet/>
      <dgm:spPr/>
      <dgm:t>
        <a:bodyPr/>
        <a:lstStyle/>
        <a:p>
          <a:endParaRPr lang="zh-TW" altLang="en-US"/>
        </a:p>
      </dgm:t>
    </dgm:pt>
    <dgm:pt modelId="{E2AA4DAD-5484-D24E-8D2A-822DAC2DE387}" type="sibTrans" cxnId="{B793F0F2-5EB2-4E4C-8B29-B4F8471C6DEE}">
      <dgm:prSet/>
      <dgm:spPr/>
      <dgm:t>
        <a:bodyPr/>
        <a:lstStyle/>
        <a:p>
          <a:endParaRPr lang="zh-TW" altLang="en-US"/>
        </a:p>
      </dgm:t>
    </dgm:pt>
    <dgm:pt modelId="{D21B5196-DE72-5B40-AA80-1BBCBEEC9847}">
      <dgm:prSet phldrT="[文字]"/>
      <dgm:spPr/>
      <dgm:t>
        <a:bodyPr/>
        <a:lstStyle/>
        <a:p>
          <a:r>
            <a:rPr lang="zh-TW" altLang="en-US" dirty="0" smtClean="0"/>
            <a:t>國人食的安心接著就可以出口</a:t>
          </a:r>
          <a:endParaRPr lang="zh-TW" altLang="en-US" dirty="0"/>
        </a:p>
      </dgm:t>
    </dgm:pt>
    <dgm:pt modelId="{C67B61B2-FB1C-FA42-BF80-E2EB33757582}" type="parTrans" cxnId="{017F3AF5-7A51-9340-BFFC-6B79868B41CC}">
      <dgm:prSet/>
      <dgm:spPr/>
    </dgm:pt>
    <dgm:pt modelId="{2A9FE6BE-EC22-3B4A-95B2-F010AECF3FDF}" type="sibTrans" cxnId="{017F3AF5-7A51-9340-BFFC-6B79868B41CC}">
      <dgm:prSet/>
      <dgm:spPr/>
    </dgm:pt>
    <dgm:pt modelId="{D64419E6-A729-A842-92E3-050A50A662C4}" type="pres">
      <dgm:prSet presAssocID="{709F32C0-498F-714F-A9B5-5FA63E82F0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5188E4-3E0D-1048-93A4-0356B2D99306}" type="pres">
      <dgm:prSet presAssocID="{D92B4018-7C7F-5B44-89B6-86CE2D368C09}" presName="parentLin" presStyleCnt="0"/>
      <dgm:spPr/>
    </dgm:pt>
    <dgm:pt modelId="{D1AEF58F-545B-0047-B533-77A8A629D88B}" type="pres">
      <dgm:prSet presAssocID="{D92B4018-7C7F-5B44-89B6-86CE2D368C0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83EDBDA-2D33-9B41-8494-FB3382EA1D35}" type="pres">
      <dgm:prSet presAssocID="{D92B4018-7C7F-5B44-89B6-86CE2D368C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DF3DF0-A3E5-8845-B935-99CBB7E89006}" type="pres">
      <dgm:prSet presAssocID="{D92B4018-7C7F-5B44-89B6-86CE2D368C09}" presName="negativeSpace" presStyleCnt="0"/>
      <dgm:spPr/>
    </dgm:pt>
    <dgm:pt modelId="{E76314F0-4100-054D-B7C5-D361447656A9}" type="pres">
      <dgm:prSet presAssocID="{D92B4018-7C7F-5B44-89B6-86CE2D368C09}" presName="childText" presStyleLbl="conFgAcc1" presStyleIdx="0" presStyleCnt="4">
        <dgm:presLayoutVars>
          <dgm:bulletEnabled val="1"/>
        </dgm:presLayoutVars>
      </dgm:prSet>
      <dgm:spPr/>
    </dgm:pt>
    <dgm:pt modelId="{B45ADB52-8DA8-3445-B772-94C8E8B67D1F}" type="pres">
      <dgm:prSet presAssocID="{DF493D90-C517-454A-AB66-135318E3732C}" presName="spaceBetweenRectangles" presStyleCnt="0"/>
      <dgm:spPr/>
    </dgm:pt>
    <dgm:pt modelId="{3DA1D10D-F085-5345-8CEA-986AA7E1054F}" type="pres">
      <dgm:prSet presAssocID="{1B6B8FBC-BB84-AC4F-B752-1F8544175B72}" presName="parentLin" presStyleCnt="0"/>
      <dgm:spPr/>
    </dgm:pt>
    <dgm:pt modelId="{8D7EB241-BC6E-524A-82E1-E9536E59CC22}" type="pres">
      <dgm:prSet presAssocID="{1B6B8FBC-BB84-AC4F-B752-1F8544175B72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A2D9943-FB93-5348-97C4-295CD7330B23}" type="pres">
      <dgm:prSet presAssocID="{1B6B8FBC-BB84-AC4F-B752-1F8544175B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E9621-29FA-154A-96B9-2DCEB82FCBB2}" type="pres">
      <dgm:prSet presAssocID="{1B6B8FBC-BB84-AC4F-B752-1F8544175B72}" presName="negativeSpace" presStyleCnt="0"/>
      <dgm:spPr/>
    </dgm:pt>
    <dgm:pt modelId="{3647B212-48E6-A74D-BB6D-92DD64CD8664}" type="pres">
      <dgm:prSet presAssocID="{1B6B8FBC-BB84-AC4F-B752-1F8544175B72}" presName="childText" presStyleLbl="conFgAcc1" presStyleIdx="1" presStyleCnt="4">
        <dgm:presLayoutVars>
          <dgm:bulletEnabled val="1"/>
        </dgm:presLayoutVars>
      </dgm:prSet>
      <dgm:spPr/>
    </dgm:pt>
    <dgm:pt modelId="{2797C3E9-1BEC-364B-ACB7-7B12F9E6A83F}" type="pres">
      <dgm:prSet presAssocID="{563728B8-BE3F-9345-A3ED-DDD1F3B2DC43}" presName="spaceBetweenRectangles" presStyleCnt="0"/>
      <dgm:spPr/>
    </dgm:pt>
    <dgm:pt modelId="{683782DC-305A-E446-86C5-1433EF1674D4}" type="pres">
      <dgm:prSet presAssocID="{F3675B82-113C-4F4A-9B58-9C19C39BED11}" presName="parentLin" presStyleCnt="0"/>
      <dgm:spPr/>
    </dgm:pt>
    <dgm:pt modelId="{9462ADF0-12FE-8D4F-B83E-3563D35F6161}" type="pres">
      <dgm:prSet presAssocID="{F3675B82-113C-4F4A-9B58-9C19C39BED1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B0518BB0-A92D-754E-A5EF-852CAD31CDA0}" type="pres">
      <dgm:prSet presAssocID="{F3675B82-113C-4F4A-9B58-9C19C39BED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833C8A-4E82-3C47-AB97-B71CD6CC8AC4}" type="pres">
      <dgm:prSet presAssocID="{F3675B82-113C-4F4A-9B58-9C19C39BED11}" presName="negativeSpace" presStyleCnt="0"/>
      <dgm:spPr/>
    </dgm:pt>
    <dgm:pt modelId="{EDF1B039-1F30-F742-885E-33BC476C3864}" type="pres">
      <dgm:prSet presAssocID="{F3675B82-113C-4F4A-9B58-9C19C39BED11}" presName="childText" presStyleLbl="conFgAcc1" presStyleIdx="2" presStyleCnt="4">
        <dgm:presLayoutVars>
          <dgm:bulletEnabled val="1"/>
        </dgm:presLayoutVars>
      </dgm:prSet>
      <dgm:spPr/>
    </dgm:pt>
    <dgm:pt modelId="{211A2F3E-64BF-934A-A00E-AD73EEF99557}" type="pres">
      <dgm:prSet presAssocID="{E2AA4DAD-5484-D24E-8D2A-822DAC2DE387}" presName="spaceBetweenRectangles" presStyleCnt="0"/>
      <dgm:spPr/>
    </dgm:pt>
    <dgm:pt modelId="{C9940430-A2DE-9344-993D-C81B8C44DF30}" type="pres">
      <dgm:prSet presAssocID="{D21B5196-DE72-5B40-AA80-1BBCBEEC9847}" presName="parentLin" presStyleCnt="0"/>
      <dgm:spPr/>
    </dgm:pt>
    <dgm:pt modelId="{10E40733-3398-7244-96B6-8FC48BFC8C6E}" type="pres">
      <dgm:prSet presAssocID="{D21B5196-DE72-5B40-AA80-1BBCBEEC9847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644A2586-19AB-E24F-88D2-FE7B45987E26}" type="pres">
      <dgm:prSet presAssocID="{D21B5196-DE72-5B40-AA80-1BBCBEEC98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7B533-5178-2D42-866F-6FD41489391B}" type="pres">
      <dgm:prSet presAssocID="{D21B5196-DE72-5B40-AA80-1BBCBEEC9847}" presName="negativeSpace" presStyleCnt="0"/>
      <dgm:spPr/>
    </dgm:pt>
    <dgm:pt modelId="{41D29324-8213-BE41-A8C1-CFA77C851335}" type="pres">
      <dgm:prSet presAssocID="{D21B5196-DE72-5B40-AA80-1BBCBEEC984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7E00FED-4E3E-8E4F-BCC2-EC081EB27ED2}" type="presOf" srcId="{F3675B82-113C-4F4A-9B58-9C19C39BED11}" destId="{B0518BB0-A92D-754E-A5EF-852CAD31CDA0}" srcOrd="1" destOrd="0" presId="urn:microsoft.com/office/officeart/2005/8/layout/list1"/>
    <dgm:cxn modelId="{AF6E2F59-B0EB-5D41-91F0-BA30638E381D}" type="presOf" srcId="{F3675B82-113C-4F4A-9B58-9C19C39BED11}" destId="{9462ADF0-12FE-8D4F-B83E-3563D35F6161}" srcOrd="0" destOrd="0" presId="urn:microsoft.com/office/officeart/2005/8/layout/list1"/>
    <dgm:cxn modelId="{017F3AF5-7A51-9340-BFFC-6B79868B41CC}" srcId="{709F32C0-498F-714F-A9B5-5FA63E82F057}" destId="{D21B5196-DE72-5B40-AA80-1BBCBEEC9847}" srcOrd="3" destOrd="0" parTransId="{C67B61B2-FB1C-FA42-BF80-E2EB33757582}" sibTransId="{2A9FE6BE-EC22-3B4A-95B2-F010AECF3FDF}"/>
    <dgm:cxn modelId="{303F2924-9B08-F348-86E7-7017F0A1FD42}" type="presOf" srcId="{D21B5196-DE72-5B40-AA80-1BBCBEEC9847}" destId="{644A2586-19AB-E24F-88D2-FE7B45987E26}" srcOrd="1" destOrd="0" presId="urn:microsoft.com/office/officeart/2005/8/layout/list1"/>
    <dgm:cxn modelId="{B793F0F2-5EB2-4E4C-8B29-B4F8471C6DEE}" srcId="{709F32C0-498F-714F-A9B5-5FA63E82F057}" destId="{F3675B82-113C-4F4A-9B58-9C19C39BED11}" srcOrd="2" destOrd="0" parTransId="{6287F345-95B8-1C48-A5D1-955D484D2907}" sibTransId="{E2AA4DAD-5484-D24E-8D2A-822DAC2DE387}"/>
    <dgm:cxn modelId="{4AF187C7-A30C-0C4A-A455-413DE4D00FF3}" srcId="{709F32C0-498F-714F-A9B5-5FA63E82F057}" destId="{1B6B8FBC-BB84-AC4F-B752-1F8544175B72}" srcOrd="1" destOrd="0" parTransId="{1F5C8672-6FD7-9546-964B-B7A0D2D4BDCE}" sibTransId="{563728B8-BE3F-9345-A3ED-DDD1F3B2DC43}"/>
    <dgm:cxn modelId="{9C14C615-585A-7045-83F4-50DE567B29D7}" type="presOf" srcId="{D92B4018-7C7F-5B44-89B6-86CE2D368C09}" destId="{E83EDBDA-2D33-9B41-8494-FB3382EA1D35}" srcOrd="1" destOrd="0" presId="urn:microsoft.com/office/officeart/2005/8/layout/list1"/>
    <dgm:cxn modelId="{0EAEFD7A-E937-2D43-9FB9-323EEB8DB67B}" type="presOf" srcId="{D21B5196-DE72-5B40-AA80-1BBCBEEC9847}" destId="{10E40733-3398-7244-96B6-8FC48BFC8C6E}" srcOrd="0" destOrd="0" presId="urn:microsoft.com/office/officeart/2005/8/layout/list1"/>
    <dgm:cxn modelId="{5C9A1E73-F75B-8447-8454-652EBB8115CD}" srcId="{709F32C0-498F-714F-A9B5-5FA63E82F057}" destId="{D92B4018-7C7F-5B44-89B6-86CE2D368C09}" srcOrd="0" destOrd="0" parTransId="{688EFE23-6214-904C-B01C-ED6E2C2F88D3}" sibTransId="{DF493D90-C517-454A-AB66-135318E3732C}"/>
    <dgm:cxn modelId="{F25788CA-EC90-9B4A-BA7F-94ADCD69A0F7}" type="presOf" srcId="{1B6B8FBC-BB84-AC4F-B752-1F8544175B72}" destId="{9A2D9943-FB93-5348-97C4-295CD7330B23}" srcOrd="1" destOrd="0" presId="urn:microsoft.com/office/officeart/2005/8/layout/list1"/>
    <dgm:cxn modelId="{D3202D10-370B-EB47-91FD-4A0D8C25B069}" type="presOf" srcId="{709F32C0-498F-714F-A9B5-5FA63E82F057}" destId="{D64419E6-A729-A842-92E3-050A50A662C4}" srcOrd="0" destOrd="0" presId="urn:microsoft.com/office/officeart/2005/8/layout/list1"/>
    <dgm:cxn modelId="{B5E5B634-C0ED-BD4D-B1A9-AB2764069017}" type="presOf" srcId="{D92B4018-7C7F-5B44-89B6-86CE2D368C09}" destId="{D1AEF58F-545B-0047-B533-77A8A629D88B}" srcOrd="0" destOrd="0" presId="urn:microsoft.com/office/officeart/2005/8/layout/list1"/>
    <dgm:cxn modelId="{5FFE3206-D1BF-3040-868D-46E1EA6AFD57}" type="presOf" srcId="{1B6B8FBC-BB84-AC4F-B752-1F8544175B72}" destId="{8D7EB241-BC6E-524A-82E1-E9536E59CC22}" srcOrd="0" destOrd="0" presId="urn:microsoft.com/office/officeart/2005/8/layout/list1"/>
    <dgm:cxn modelId="{05A92794-ACEF-FD4D-919C-D9523D5CC90D}" type="presParOf" srcId="{D64419E6-A729-A842-92E3-050A50A662C4}" destId="{DB5188E4-3E0D-1048-93A4-0356B2D99306}" srcOrd="0" destOrd="0" presId="urn:microsoft.com/office/officeart/2005/8/layout/list1"/>
    <dgm:cxn modelId="{EDF39CB2-9457-0D45-B175-E2BA51F1D191}" type="presParOf" srcId="{DB5188E4-3E0D-1048-93A4-0356B2D99306}" destId="{D1AEF58F-545B-0047-B533-77A8A629D88B}" srcOrd="0" destOrd="0" presId="urn:microsoft.com/office/officeart/2005/8/layout/list1"/>
    <dgm:cxn modelId="{C5E5697F-2A3A-894A-8C1C-FE13645EF91B}" type="presParOf" srcId="{DB5188E4-3E0D-1048-93A4-0356B2D99306}" destId="{E83EDBDA-2D33-9B41-8494-FB3382EA1D35}" srcOrd="1" destOrd="0" presId="urn:microsoft.com/office/officeart/2005/8/layout/list1"/>
    <dgm:cxn modelId="{591A5A07-003B-0E4C-BF0D-1B054627A343}" type="presParOf" srcId="{D64419E6-A729-A842-92E3-050A50A662C4}" destId="{F6DF3DF0-A3E5-8845-B935-99CBB7E89006}" srcOrd="1" destOrd="0" presId="urn:microsoft.com/office/officeart/2005/8/layout/list1"/>
    <dgm:cxn modelId="{23243E98-6B4F-6E42-876E-897F103B44C9}" type="presParOf" srcId="{D64419E6-A729-A842-92E3-050A50A662C4}" destId="{E76314F0-4100-054D-B7C5-D361447656A9}" srcOrd="2" destOrd="0" presId="urn:microsoft.com/office/officeart/2005/8/layout/list1"/>
    <dgm:cxn modelId="{790C8C93-C38A-B344-9204-6E3022E7E5ED}" type="presParOf" srcId="{D64419E6-A729-A842-92E3-050A50A662C4}" destId="{B45ADB52-8DA8-3445-B772-94C8E8B67D1F}" srcOrd="3" destOrd="0" presId="urn:microsoft.com/office/officeart/2005/8/layout/list1"/>
    <dgm:cxn modelId="{541E6583-BCC9-0B4F-9FE3-93C2D7B75A53}" type="presParOf" srcId="{D64419E6-A729-A842-92E3-050A50A662C4}" destId="{3DA1D10D-F085-5345-8CEA-986AA7E1054F}" srcOrd="4" destOrd="0" presId="urn:microsoft.com/office/officeart/2005/8/layout/list1"/>
    <dgm:cxn modelId="{C2A79034-D846-014C-90D1-9F7A463C6B89}" type="presParOf" srcId="{3DA1D10D-F085-5345-8CEA-986AA7E1054F}" destId="{8D7EB241-BC6E-524A-82E1-E9536E59CC22}" srcOrd="0" destOrd="0" presId="urn:microsoft.com/office/officeart/2005/8/layout/list1"/>
    <dgm:cxn modelId="{0F1236E7-4711-CB44-905D-B9793FF3EE4F}" type="presParOf" srcId="{3DA1D10D-F085-5345-8CEA-986AA7E1054F}" destId="{9A2D9943-FB93-5348-97C4-295CD7330B23}" srcOrd="1" destOrd="0" presId="urn:microsoft.com/office/officeart/2005/8/layout/list1"/>
    <dgm:cxn modelId="{74246E13-2BA6-FD41-ABB7-F0FFC2B51C5A}" type="presParOf" srcId="{D64419E6-A729-A842-92E3-050A50A662C4}" destId="{DFEE9621-29FA-154A-96B9-2DCEB82FCBB2}" srcOrd="5" destOrd="0" presId="urn:microsoft.com/office/officeart/2005/8/layout/list1"/>
    <dgm:cxn modelId="{164EBBE0-B2D2-2E43-8D3D-2C8ED376FA34}" type="presParOf" srcId="{D64419E6-A729-A842-92E3-050A50A662C4}" destId="{3647B212-48E6-A74D-BB6D-92DD64CD8664}" srcOrd="6" destOrd="0" presId="urn:microsoft.com/office/officeart/2005/8/layout/list1"/>
    <dgm:cxn modelId="{5C1FC318-3810-8E45-90F1-66001BEF98F9}" type="presParOf" srcId="{D64419E6-A729-A842-92E3-050A50A662C4}" destId="{2797C3E9-1BEC-364B-ACB7-7B12F9E6A83F}" srcOrd="7" destOrd="0" presId="urn:microsoft.com/office/officeart/2005/8/layout/list1"/>
    <dgm:cxn modelId="{9ECFFDB5-D7FB-D94C-B4FF-87AEBE17E320}" type="presParOf" srcId="{D64419E6-A729-A842-92E3-050A50A662C4}" destId="{683782DC-305A-E446-86C5-1433EF1674D4}" srcOrd="8" destOrd="0" presId="urn:microsoft.com/office/officeart/2005/8/layout/list1"/>
    <dgm:cxn modelId="{7634E55E-D31C-F044-8769-ED07ED421AEA}" type="presParOf" srcId="{683782DC-305A-E446-86C5-1433EF1674D4}" destId="{9462ADF0-12FE-8D4F-B83E-3563D35F6161}" srcOrd="0" destOrd="0" presId="urn:microsoft.com/office/officeart/2005/8/layout/list1"/>
    <dgm:cxn modelId="{B346DDFE-D934-CF4C-B6A8-0625F5022F78}" type="presParOf" srcId="{683782DC-305A-E446-86C5-1433EF1674D4}" destId="{B0518BB0-A92D-754E-A5EF-852CAD31CDA0}" srcOrd="1" destOrd="0" presId="urn:microsoft.com/office/officeart/2005/8/layout/list1"/>
    <dgm:cxn modelId="{DC0C9D03-9153-BD42-A735-253640E33CCA}" type="presParOf" srcId="{D64419E6-A729-A842-92E3-050A50A662C4}" destId="{13833C8A-4E82-3C47-AB97-B71CD6CC8AC4}" srcOrd="9" destOrd="0" presId="urn:microsoft.com/office/officeart/2005/8/layout/list1"/>
    <dgm:cxn modelId="{C5A10404-CE0B-BD4F-9838-F29D8A291226}" type="presParOf" srcId="{D64419E6-A729-A842-92E3-050A50A662C4}" destId="{EDF1B039-1F30-F742-885E-33BC476C3864}" srcOrd="10" destOrd="0" presId="urn:microsoft.com/office/officeart/2005/8/layout/list1"/>
    <dgm:cxn modelId="{D39359B5-0409-8A41-879F-808F1D2F245B}" type="presParOf" srcId="{D64419E6-A729-A842-92E3-050A50A662C4}" destId="{211A2F3E-64BF-934A-A00E-AD73EEF99557}" srcOrd="11" destOrd="0" presId="urn:microsoft.com/office/officeart/2005/8/layout/list1"/>
    <dgm:cxn modelId="{0B606F4F-D121-B241-BDF3-F3F7BBBBB96B}" type="presParOf" srcId="{D64419E6-A729-A842-92E3-050A50A662C4}" destId="{C9940430-A2DE-9344-993D-C81B8C44DF30}" srcOrd="12" destOrd="0" presId="urn:microsoft.com/office/officeart/2005/8/layout/list1"/>
    <dgm:cxn modelId="{E20048FB-F598-E44B-A7E2-C2F8FCEA2809}" type="presParOf" srcId="{C9940430-A2DE-9344-993D-C81B8C44DF30}" destId="{10E40733-3398-7244-96B6-8FC48BFC8C6E}" srcOrd="0" destOrd="0" presId="urn:microsoft.com/office/officeart/2005/8/layout/list1"/>
    <dgm:cxn modelId="{0B7F0A27-9EA6-D44D-B418-903272391178}" type="presParOf" srcId="{C9940430-A2DE-9344-993D-C81B8C44DF30}" destId="{644A2586-19AB-E24F-88D2-FE7B45987E26}" srcOrd="1" destOrd="0" presId="urn:microsoft.com/office/officeart/2005/8/layout/list1"/>
    <dgm:cxn modelId="{7898EE40-6DCC-384C-9B6C-2F312861430C}" type="presParOf" srcId="{D64419E6-A729-A842-92E3-050A50A662C4}" destId="{9F17B533-5178-2D42-866F-6FD41489391B}" srcOrd="13" destOrd="0" presId="urn:microsoft.com/office/officeart/2005/8/layout/list1"/>
    <dgm:cxn modelId="{CCF9C54A-6CEE-3F4D-9880-D9DB00B6F319}" type="presParOf" srcId="{D64419E6-A729-A842-92E3-050A50A662C4}" destId="{41D29324-8213-BE41-A8C1-CFA77C8513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2678C-06B9-2449-8AF7-03B1034E5EB6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3BA010EE-B8F3-7F49-ACFB-814CA64DF3E6}">
      <dgm:prSet phldrT="[文字]"/>
      <dgm:spPr/>
      <dgm:t>
        <a:bodyPr/>
        <a:lstStyle/>
        <a:p>
          <a:r>
            <a:rPr lang="en-US" altLang="zh-TW" dirty="0" smtClean="0"/>
            <a:t>2015</a:t>
          </a:r>
          <a:r>
            <a:rPr lang="zh-TW" altLang="en-US" dirty="0" smtClean="0"/>
            <a:t>開始修法</a:t>
          </a:r>
        </a:p>
        <a:p>
          <a:r>
            <a:rPr lang="en-US" altLang="zh-TW" dirty="0" smtClean="0"/>
            <a:t>2015.6</a:t>
          </a:r>
          <a:r>
            <a:rPr lang="zh-TW" altLang="en-US" dirty="0" smtClean="0"/>
            <a:t>三讀通過</a:t>
          </a:r>
        </a:p>
        <a:p>
          <a:r>
            <a:rPr lang="en-US" altLang="zh-TW" dirty="0" smtClean="0"/>
            <a:t>2015.9</a:t>
          </a:r>
          <a:r>
            <a:rPr lang="zh-TW" altLang="en-US" dirty="0" smtClean="0"/>
            <a:t>正式實施</a:t>
          </a:r>
          <a:endParaRPr lang="zh-TW" altLang="en-US" dirty="0"/>
        </a:p>
      </dgm:t>
    </dgm:pt>
    <dgm:pt modelId="{CEFE9FDA-962B-D54D-99B6-D38D8140E786}" type="parTrans" cxnId="{B23B2F00-2DE0-494F-AC81-6F66826A94B4}">
      <dgm:prSet/>
      <dgm:spPr/>
      <dgm:t>
        <a:bodyPr/>
        <a:lstStyle/>
        <a:p>
          <a:endParaRPr lang="zh-TW" altLang="en-US"/>
        </a:p>
      </dgm:t>
    </dgm:pt>
    <dgm:pt modelId="{129E88E5-9257-2244-B3DD-FE83906FEE4D}" type="sibTrans" cxnId="{B23B2F00-2DE0-494F-AC81-6F66826A94B4}">
      <dgm:prSet/>
      <dgm:spPr/>
      <dgm:t>
        <a:bodyPr/>
        <a:lstStyle/>
        <a:p>
          <a:endParaRPr lang="zh-TW" altLang="en-US"/>
        </a:p>
      </dgm:t>
    </dgm:pt>
    <dgm:pt modelId="{41317174-5E86-CF40-AF5D-A9841A993EBF}">
      <dgm:prSet phldrT="[文字]"/>
      <dgm:spPr/>
      <dgm:t>
        <a:bodyPr/>
        <a:lstStyle/>
        <a:p>
          <a:r>
            <a:rPr lang="en-US" altLang="zh-TW" dirty="0" smtClean="0"/>
            <a:t>2016.1</a:t>
          </a:r>
          <a:r>
            <a:rPr lang="zh-TW" altLang="en-US" dirty="0" smtClean="0"/>
            <a:t>小英當選</a:t>
          </a:r>
        </a:p>
        <a:p>
          <a:r>
            <a:rPr lang="en-US" altLang="zh-TW" dirty="0" smtClean="0"/>
            <a:t>2016.3</a:t>
          </a:r>
          <a:r>
            <a:rPr lang="zh-TW" altLang="en-US" dirty="0" smtClean="0"/>
            <a:t>學者建言大修公司法</a:t>
          </a:r>
          <a:r>
            <a:rPr lang="en-US" altLang="zh-TW" dirty="0" smtClean="0"/>
            <a:t>,</a:t>
          </a:r>
          <a:r>
            <a:rPr lang="zh-TW" altLang="en-US" dirty="0" smtClean="0"/>
            <a:t>小英指示只修與創新創業有關的條文</a:t>
          </a:r>
          <a:r>
            <a:rPr lang="en-US" altLang="zh-TW" dirty="0" smtClean="0"/>
            <a:t>,</a:t>
          </a:r>
          <a:r>
            <a:rPr lang="zh-TW" altLang="en-US" dirty="0" smtClean="0"/>
            <a:t>並且在</a:t>
          </a:r>
          <a:r>
            <a:rPr lang="en-US" altLang="zh-TW" dirty="0" smtClean="0"/>
            <a:t>9</a:t>
          </a:r>
          <a:r>
            <a:rPr lang="zh-TW" altLang="en-US" dirty="0" smtClean="0"/>
            <a:t>月完成</a:t>
          </a:r>
          <a:r>
            <a:rPr lang="en-US" altLang="zh-TW" dirty="0" smtClean="0"/>
            <a:t>,</a:t>
          </a:r>
          <a:r>
            <a:rPr lang="zh-TW" altLang="en-US" dirty="0" smtClean="0"/>
            <a:t>排入</a:t>
          </a:r>
          <a:r>
            <a:rPr lang="en-US" altLang="zh-TW" dirty="0" smtClean="0"/>
            <a:t>2017</a:t>
          </a:r>
          <a:r>
            <a:rPr lang="zh-TW" altLang="en-US" dirty="0" smtClean="0"/>
            <a:t>第一會期</a:t>
          </a:r>
          <a:endParaRPr lang="zh-TW" altLang="en-US" dirty="0"/>
        </a:p>
      </dgm:t>
    </dgm:pt>
    <dgm:pt modelId="{F6239D38-E0AE-D14C-93CF-FB51D8C2D13E}" type="parTrans" cxnId="{33D7550D-9BBF-4944-B59D-0AE9184FAD49}">
      <dgm:prSet/>
      <dgm:spPr/>
      <dgm:t>
        <a:bodyPr/>
        <a:lstStyle/>
        <a:p>
          <a:endParaRPr lang="zh-TW" altLang="en-US"/>
        </a:p>
      </dgm:t>
    </dgm:pt>
    <dgm:pt modelId="{A1A112A7-5D8F-B54C-9485-1FAB7A543220}" type="sibTrans" cxnId="{33D7550D-9BBF-4944-B59D-0AE9184FAD49}">
      <dgm:prSet/>
      <dgm:spPr/>
      <dgm:t>
        <a:bodyPr/>
        <a:lstStyle/>
        <a:p>
          <a:endParaRPr lang="zh-TW" altLang="en-US"/>
        </a:p>
      </dgm:t>
    </dgm:pt>
    <dgm:pt modelId="{84F22224-5977-A44B-8146-FA9612F2DEA9}">
      <dgm:prSet phldrT="[文字]"/>
      <dgm:spPr/>
      <dgm:t>
        <a:bodyPr/>
        <a:lstStyle/>
        <a:p>
          <a:r>
            <a:rPr lang="en-US" altLang="zh-TW" dirty="0" smtClean="0"/>
            <a:t>2016.5</a:t>
          </a:r>
          <a:r>
            <a:rPr lang="zh-TW" altLang="en-US" dirty="0" smtClean="0"/>
            <a:t>動員至少</a:t>
          </a:r>
          <a:r>
            <a:rPr lang="en-US" altLang="zh-TW" dirty="0" smtClean="0"/>
            <a:t>2000</a:t>
          </a:r>
          <a:r>
            <a:rPr lang="zh-TW" altLang="en-US" dirty="0" smtClean="0"/>
            <a:t>專家分</a:t>
          </a:r>
          <a:r>
            <a:rPr lang="en-US" altLang="zh-TW" dirty="0" smtClean="0"/>
            <a:t>4</a:t>
          </a:r>
          <a:r>
            <a:rPr lang="zh-TW" altLang="en-US" dirty="0" smtClean="0"/>
            <a:t>組修法</a:t>
          </a:r>
        </a:p>
        <a:p>
          <a:r>
            <a:rPr lang="en-US" altLang="zh-TW" dirty="0" smtClean="0"/>
            <a:t>2016.9.23</a:t>
          </a:r>
          <a:r>
            <a:rPr lang="zh-TW" altLang="en-US" dirty="0" smtClean="0"/>
            <a:t>總結討論</a:t>
          </a:r>
        </a:p>
        <a:p>
          <a:r>
            <a:rPr lang="zh-TW" altLang="en-US" dirty="0" smtClean="0"/>
            <a:t>最慢</a:t>
          </a:r>
          <a:r>
            <a:rPr lang="en-US" altLang="zh-TW" dirty="0" smtClean="0"/>
            <a:t>2017</a:t>
          </a:r>
          <a:r>
            <a:rPr lang="zh-TW" altLang="en-US" dirty="0" smtClean="0"/>
            <a:t>第二會期送進立法院</a:t>
          </a:r>
          <a:endParaRPr lang="zh-TW" altLang="en-US" dirty="0"/>
        </a:p>
      </dgm:t>
    </dgm:pt>
    <dgm:pt modelId="{2A47ED40-32FE-ED4E-930F-2B442E91C122}" type="parTrans" cxnId="{EC31198E-A740-D64F-994A-C38C4FB0F691}">
      <dgm:prSet/>
      <dgm:spPr/>
      <dgm:t>
        <a:bodyPr/>
        <a:lstStyle/>
        <a:p>
          <a:endParaRPr lang="zh-TW" altLang="en-US"/>
        </a:p>
      </dgm:t>
    </dgm:pt>
    <dgm:pt modelId="{E2CF7704-94E4-AB40-8806-829AC11BE1E5}" type="sibTrans" cxnId="{EC31198E-A740-D64F-994A-C38C4FB0F691}">
      <dgm:prSet/>
      <dgm:spPr/>
      <dgm:t>
        <a:bodyPr/>
        <a:lstStyle/>
        <a:p>
          <a:endParaRPr lang="zh-TW" altLang="en-US"/>
        </a:p>
      </dgm:t>
    </dgm:pt>
    <dgm:pt modelId="{631C43C8-12D1-084A-9B86-9A4A1DBBADA7}" type="pres">
      <dgm:prSet presAssocID="{0BE2678C-06B9-2449-8AF7-03B1034E5EB6}" presName="arrowDiagram" presStyleCnt="0">
        <dgm:presLayoutVars>
          <dgm:chMax val="5"/>
          <dgm:dir/>
          <dgm:resizeHandles val="exact"/>
        </dgm:presLayoutVars>
      </dgm:prSet>
      <dgm:spPr/>
    </dgm:pt>
    <dgm:pt modelId="{D0C0D183-D69E-8C4E-9265-8FE2611B98E0}" type="pres">
      <dgm:prSet presAssocID="{0BE2678C-06B9-2449-8AF7-03B1034E5EB6}" presName="arrow" presStyleLbl="bgShp" presStyleIdx="0" presStyleCnt="1"/>
      <dgm:spPr/>
    </dgm:pt>
    <dgm:pt modelId="{9F8CE9F1-F02C-1B4E-8E99-240AA7F7EFD1}" type="pres">
      <dgm:prSet presAssocID="{0BE2678C-06B9-2449-8AF7-03B1034E5EB6}" presName="arrowDiagram3" presStyleCnt="0"/>
      <dgm:spPr/>
    </dgm:pt>
    <dgm:pt modelId="{56ADAE46-3A6D-AB40-8B37-B5E3821E87FA}" type="pres">
      <dgm:prSet presAssocID="{3BA010EE-B8F3-7F49-ACFB-814CA64DF3E6}" presName="bullet3a" presStyleLbl="node1" presStyleIdx="0" presStyleCnt="3"/>
      <dgm:spPr/>
    </dgm:pt>
    <dgm:pt modelId="{1A8099CF-60B9-3943-96EE-B816704834CC}" type="pres">
      <dgm:prSet presAssocID="{3BA010EE-B8F3-7F49-ACFB-814CA64DF3E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1AF16A-F0EE-2540-BE08-040156CDBC75}" type="pres">
      <dgm:prSet presAssocID="{41317174-5E86-CF40-AF5D-A9841A993EBF}" presName="bullet3b" presStyleLbl="node1" presStyleIdx="1" presStyleCnt="3"/>
      <dgm:spPr/>
    </dgm:pt>
    <dgm:pt modelId="{4628A2A8-BB42-FD49-9681-5705263F7B10}" type="pres">
      <dgm:prSet presAssocID="{41317174-5E86-CF40-AF5D-A9841A993EB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69711F-DF62-B146-B37D-6EA81563962F}" type="pres">
      <dgm:prSet presAssocID="{84F22224-5977-A44B-8146-FA9612F2DEA9}" presName="bullet3c" presStyleLbl="node1" presStyleIdx="2" presStyleCnt="3"/>
      <dgm:spPr/>
    </dgm:pt>
    <dgm:pt modelId="{7D4D2034-EF92-0648-8B2E-A6E6F7C4B0E7}" type="pres">
      <dgm:prSet presAssocID="{84F22224-5977-A44B-8146-FA9612F2DEA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3B2F00-2DE0-494F-AC81-6F66826A94B4}" srcId="{0BE2678C-06B9-2449-8AF7-03B1034E5EB6}" destId="{3BA010EE-B8F3-7F49-ACFB-814CA64DF3E6}" srcOrd="0" destOrd="0" parTransId="{CEFE9FDA-962B-D54D-99B6-D38D8140E786}" sibTransId="{129E88E5-9257-2244-B3DD-FE83906FEE4D}"/>
    <dgm:cxn modelId="{34DBD936-0A68-F740-829C-D4689EC00DE9}" type="presOf" srcId="{0BE2678C-06B9-2449-8AF7-03B1034E5EB6}" destId="{631C43C8-12D1-084A-9B86-9A4A1DBBADA7}" srcOrd="0" destOrd="0" presId="urn:microsoft.com/office/officeart/2005/8/layout/arrow2"/>
    <dgm:cxn modelId="{4E0D96EC-8914-C048-B2D9-5D89EFE9CD3F}" type="presOf" srcId="{3BA010EE-B8F3-7F49-ACFB-814CA64DF3E6}" destId="{1A8099CF-60B9-3943-96EE-B816704834CC}" srcOrd="0" destOrd="0" presId="urn:microsoft.com/office/officeart/2005/8/layout/arrow2"/>
    <dgm:cxn modelId="{A8A235FC-C746-D948-A1B5-8673E35EA26B}" type="presOf" srcId="{84F22224-5977-A44B-8146-FA9612F2DEA9}" destId="{7D4D2034-EF92-0648-8B2E-A6E6F7C4B0E7}" srcOrd="0" destOrd="0" presId="urn:microsoft.com/office/officeart/2005/8/layout/arrow2"/>
    <dgm:cxn modelId="{33D7550D-9BBF-4944-B59D-0AE9184FAD49}" srcId="{0BE2678C-06B9-2449-8AF7-03B1034E5EB6}" destId="{41317174-5E86-CF40-AF5D-A9841A993EBF}" srcOrd="1" destOrd="0" parTransId="{F6239D38-E0AE-D14C-93CF-FB51D8C2D13E}" sibTransId="{A1A112A7-5D8F-B54C-9485-1FAB7A543220}"/>
    <dgm:cxn modelId="{FEA9845F-F34D-8D44-98E2-D040F6C985AC}" type="presOf" srcId="{41317174-5E86-CF40-AF5D-A9841A993EBF}" destId="{4628A2A8-BB42-FD49-9681-5705263F7B10}" srcOrd="0" destOrd="0" presId="urn:microsoft.com/office/officeart/2005/8/layout/arrow2"/>
    <dgm:cxn modelId="{EC31198E-A740-D64F-994A-C38C4FB0F691}" srcId="{0BE2678C-06B9-2449-8AF7-03B1034E5EB6}" destId="{84F22224-5977-A44B-8146-FA9612F2DEA9}" srcOrd="2" destOrd="0" parTransId="{2A47ED40-32FE-ED4E-930F-2B442E91C122}" sibTransId="{E2CF7704-94E4-AB40-8806-829AC11BE1E5}"/>
    <dgm:cxn modelId="{0FCEA4B4-8CD5-964C-BD5E-8145DFB8863A}" type="presParOf" srcId="{631C43C8-12D1-084A-9B86-9A4A1DBBADA7}" destId="{D0C0D183-D69E-8C4E-9265-8FE2611B98E0}" srcOrd="0" destOrd="0" presId="urn:microsoft.com/office/officeart/2005/8/layout/arrow2"/>
    <dgm:cxn modelId="{42F50E07-C542-5C49-B4FB-D171A67752D9}" type="presParOf" srcId="{631C43C8-12D1-084A-9B86-9A4A1DBBADA7}" destId="{9F8CE9F1-F02C-1B4E-8E99-240AA7F7EFD1}" srcOrd="1" destOrd="0" presId="urn:microsoft.com/office/officeart/2005/8/layout/arrow2"/>
    <dgm:cxn modelId="{DCE3A8DC-6A1A-BE40-B59D-A6F6FFFC8ED7}" type="presParOf" srcId="{9F8CE9F1-F02C-1B4E-8E99-240AA7F7EFD1}" destId="{56ADAE46-3A6D-AB40-8B37-B5E3821E87FA}" srcOrd="0" destOrd="0" presId="urn:microsoft.com/office/officeart/2005/8/layout/arrow2"/>
    <dgm:cxn modelId="{0B1AB9DA-7A01-C944-9BB9-9E29672DB493}" type="presParOf" srcId="{9F8CE9F1-F02C-1B4E-8E99-240AA7F7EFD1}" destId="{1A8099CF-60B9-3943-96EE-B816704834CC}" srcOrd="1" destOrd="0" presId="urn:microsoft.com/office/officeart/2005/8/layout/arrow2"/>
    <dgm:cxn modelId="{09F717FF-6084-0041-8A68-E0E5AA6B3B95}" type="presParOf" srcId="{9F8CE9F1-F02C-1B4E-8E99-240AA7F7EFD1}" destId="{E31AF16A-F0EE-2540-BE08-040156CDBC75}" srcOrd="2" destOrd="0" presId="urn:microsoft.com/office/officeart/2005/8/layout/arrow2"/>
    <dgm:cxn modelId="{4EDA9A3B-0FB1-3045-819F-600DE3CBD68E}" type="presParOf" srcId="{9F8CE9F1-F02C-1B4E-8E99-240AA7F7EFD1}" destId="{4628A2A8-BB42-FD49-9681-5705263F7B10}" srcOrd="3" destOrd="0" presId="urn:microsoft.com/office/officeart/2005/8/layout/arrow2"/>
    <dgm:cxn modelId="{9559183E-D32B-E042-ADC6-386EBC94BE02}" type="presParOf" srcId="{9F8CE9F1-F02C-1B4E-8E99-240AA7F7EFD1}" destId="{8469711F-DF62-B146-B37D-6EA81563962F}" srcOrd="4" destOrd="0" presId="urn:microsoft.com/office/officeart/2005/8/layout/arrow2"/>
    <dgm:cxn modelId="{ADD67CFB-8BFA-3443-9FE5-3CA2498D59F9}" type="presParOf" srcId="{9F8CE9F1-F02C-1B4E-8E99-240AA7F7EFD1}" destId="{7D4D2034-EF92-0648-8B2E-A6E6F7C4B0E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A4307-948D-C145-9C41-C58F2E543186}" type="doc">
      <dgm:prSet loTypeId="urn:microsoft.com/office/officeart/2005/8/layout/default#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73558E7-7B58-A045-B54E-5E6B2F704D4E}">
      <dgm:prSet phldrT="[文字]"/>
      <dgm:spPr/>
      <dgm:t>
        <a:bodyPr/>
        <a:lstStyle/>
        <a:p>
          <a:r>
            <a:rPr lang="zh-TW" altLang="en-US" dirty="0" smtClean="0"/>
            <a:t>股票可以無面額</a:t>
          </a:r>
          <a:endParaRPr lang="zh-TW" altLang="en-US" dirty="0"/>
        </a:p>
      </dgm:t>
    </dgm:pt>
    <dgm:pt modelId="{7677193E-1DED-1343-8322-1B680059C0B6}" type="parTrans" cxnId="{43D39DCB-A061-9040-9C99-721C13C7DC5A}">
      <dgm:prSet/>
      <dgm:spPr/>
      <dgm:t>
        <a:bodyPr/>
        <a:lstStyle/>
        <a:p>
          <a:endParaRPr lang="zh-TW" altLang="en-US"/>
        </a:p>
      </dgm:t>
    </dgm:pt>
    <dgm:pt modelId="{85AD0060-8977-2A48-A64E-A98ACB936C89}" type="sibTrans" cxnId="{43D39DCB-A061-9040-9C99-721C13C7DC5A}">
      <dgm:prSet/>
      <dgm:spPr/>
      <dgm:t>
        <a:bodyPr/>
        <a:lstStyle/>
        <a:p>
          <a:endParaRPr lang="zh-TW" altLang="en-US"/>
        </a:p>
      </dgm:t>
    </dgm:pt>
    <dgm:pt modelId="{D8C68CCF-C1AC-EC49-B81A-AE3AAE8E0DBC}">
      <dgm:prSet phldrT="[文字]"/>
      <dgm:spPr/>
      <dgm:t>
        <a:bodyPr/>
        <a:lstStyle/>
        <a:p>
          <a:r>
            <a:rPr lang="zh-TW" altLang="en-US" dirty="0" smtClean="0"/>
            <a:t>發行特別股</a:t>
          </a:r>
          <a:endParaRPr lang="zh-TW" altLang="en-US" dirty="0"/>
        </a:p>
      </dgm:t>
    </dgm:pt>
    <dgm:pt modelId="{5C3BB6C6-A377-B248-8857-C3FEEA438D13}" type="parTrans" cxnId="{559C7818-851E-8A4F-B604-8E2569BBC983}">
      <dgm:prSet/>
      <dgm:spPr/>
      <dgm:t>
        <a:bodyPr/>
        <a:lstStyle/>
        <a:p>
          <a:endParaRPr lang="zh-TW" altLang="en-US"/>
        </a:p>
      </dgm:t>
    </dgm:pt>
    <dgm:pt modelId="{54858BE1-A0AD-0F49-A2ED-5A1280E50BF3}" type="sibTrans" cxnId="{559C7818-851E-8A4F-B604-8E2569BBC983}">
      <dgm:prSet/>
      <dgm:spPr/>
      <dgm:t>
        <a:bodyPr/>
        <a:lstStyle/>
        <a:p>
          <a:endParaRPr lang="zh-TW" altLang="en-US"/>
        </a:p>
      </dgm:t>
    </dgm:pt>
    <dgm:pt modelId="{25DE5009-62E2-FE45-B0A0-C8220F980E06}">
      <dgm:prSet phldrT="[文字]"/>
      <dgm:spPr/>
      <dgm:t>
        <a:bodyPr/>
        <a:lstStyle/>
        <a:p>
          <a:r>
            <a:rPr lang="zh-TW" altLang="en-US" dirty="0" smtClean="0"/>
            <a:t>發行可轉換公司債</a:t>
          </a:r>
          <a:endParaRPr lang="zh-TW" altLang="en-US" dirty="0"/>
        </a:p>
      </dgm:t>
    </dgm:pt>
    <dgm:pt modelId="{7AA6C4B2-6842-0A4A-BC32-EC46EAA97DCD}" type="parTrans" cxnId="{DE24E10C-095E-F140-A862-57317E8ACD8F}">
      <dgm:prSet/>
      <dgm:spPr/>
      <dgm:t>
        <a:bodyPr/>
        <a:lstStyle/>
        <a:p>
          <a:endParaRPr lang="zh-TW" altLang="en-US"/>
        </a:p>
      </dgm:t>
    </dgm:pt>
    <dgm:pt modelId="{083B6F5E-9155-404B-8003-B6D337900DFC}" type="sibTrans" cxnId="{DE24E10C-095E-F140-A862-57317E8ACD8F}">
      <dgm:prSet/>
      <dgm:spPr/>
      <dgm:t>
        <a:bodyPr/>
        <a:lstStyle/>
        <a:p>
          <a:endParaRPr lang="zh-TW" altLang="en-US"/>
        </a:p>
      </dgm:t>
    </dgm:pt>
    <dgm:pt modelId="{E384278B-8DAF-0A4F-8000-7B7B3AD82A15}">
      <dgm:prSet phldrT="[文字]"/>
      <dgm:spPr/>
      <dgm:t>
        <a:bodyPr/>
        <a:lstStyle/>
        <a:p>
          <a:r>
            <a:rPr lang="zh-TW" altLang="en-US" dirty="0" smtClean="0"/>
            <a:t>放寬無形資產作價入股</a:t>
          </a:r>
          <a:endParaRPr lang="zh-TW" altLang="en-US" dirty="0"/>
        </a:p>
      </dgm:t>
    </dgm:pt>
    <dgm:pt modelId="{003ED28E-FD2E-2E4A-A067-41F78BF5E1FF}" type="parTrans" cxnId="{C39A44C2-E70F-384D-9CBF-E25F8762EF21}">
      <dgm:prSet/>
      <dgm:spPr/>
      <dgm:t>
        <a:bodyPr/>
        <a:lstStyle/>
        <a:p>
          <a:endParaRPr lang="zh-TW" altLang="en-US"/>
        </a:p>
      </dgm:t>
    </dgm:pt>
    <dgm:pt modelId="{07B08AC5-234E-9043-91CC-2DF60B99236E}" type="sibTrans" cxnId="{C39A44C2-E70F-384D-9CBF-E25F8762EF21}">
      <dgm:prSet/>
      <dgm:spPr/>
      <dgm:t>
        <a:bodyPr/>
        <a:lstStyle/>
        <a:p>
          <a:endParaRPr lang="zh-TW" altLang="en-US"/>
        </a:p>
      </dgm:t>
    </dgm:pt>
    <dgm:pt modelId="{A656FE00-B2F8-A84E-91E5-DED7EDC47A56}">
      <dgm:prSet phldrT="[文字]"/>
      <dgm:spPr/>
      <dgm:t>
        <a:bodyPr/>
        <a:lstStyle/>
        <a:p>
          <a:r>
            <a:rPr lang="zh-TW" altLang="en-US" dirty="0" smtClean="0"/>
            <a:t>發行公司債</a:t>
          </a:r>
          <a:endParaRPr lang="zh-TW" altLang="en-US" dirty="0"/>
        </a:p>
      </dgm:t>
    </dgm:pt>
    <dgm:pt modelId="{A221C516-18D8-B24A-A80D-7B1015AE8105}" type="parTrans" cxnId="{0456094E-2630-0249-9D03-CABEC2CDBB9A}">
      <dgm:prSet/>
      <dgm:spPr/>
      <dgm:t>
        <a:bodyPr/>
        <a:lstStyle/>
        <a:p>
          <a:endParaRPr lang="zh-TW" altLang="en-US"/>
        </a:p>
      </dgm:t>
    </dgm:pt>
    <dgm:pt modelId="{6CA09B62-E1C5-B646-AE16-C0507B523D92}" type="sibTrans" cxnId="{0456094E-2630-0249-9D03-CABEC2CDBB9A}">
      <dgm:prSet/>
      <dgm:spPr/>
      <dgm:t>
        <a:bodyPr/>
        <a:lstStyle/>
        <a:p>
          <a:endParaRPr lang="zh-TW" altLang="en-US"/>
        </a:p>
      </dgm:t>
    </dgm:pt>
    <dgm:pt modelId="{52D283C9-7CEB-0849-B836-BC03B4FDCEB1}">
      <dgm:prSet phldrT="[文字]"/>
      <dgm:spPr/>
      <dgm:t>
        <a:bodyPr/>
        <a:lstStyle/>
        <a:p>
          <a:r>
            <a:rPr lang="zh-TW" altLang="en-US" dirty="0" smtClean="0"/>
            <a:t>實收資本制 </a:t>
          </a:r>
          <a:endParaRPr lang="zh-TW" altLang="en-US" dirty="0"/>
        </a:p>
      </dgm:t>
    </dgm:pt>
    <dgm:pt modelId="{53FFB6E3-F941-B64E-82AF-81AEE08B91A4}" type="parTrans" cxnId="{71D313C3-CF57-3641-AEC4-CB5EC30166A9}">
      <dgm:prSet/>
      <dgm:spPr/>
    </dgm:pt>
    <dgm:pt modelId="{7301D999-E6E2-1E40-8265-E849420B40E8}" type="sibTrans" cxnId="{71D313C3-CF57-3641-AEC4-CB5EC30166A9}">
      <dgm:prSet/>
      <dgm:spPr/>
    </dgm:pt>
    <dgm:pt modelId="{4EFC3801-25BA-9A4D-A288-B2858DE0566A}" type="pres">
      <dgm:prSet presAssocID="{427A4307-948D-C145-9C41-C58F2E5431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E36EBC-310E-D541-8AA9-4D8A6F1FF22B}" type="pres">
      <dgm:prSet presAssocID="{E73558E7-7B58-A045-B54E-5E6B2F704D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D0986-142C-064D-9817-324A76CDF913}" type="pres">
      <dgm:prSet presAssocID="{85AD0060-8977-2A48-A64E-A98ACB936C89}" presName="sibTrans" presStyleCnt="0"/>
      <dgm:spPr/>
    </dgm:pt>
    <dgm:pt modelId="{48FB9461-6886-924D-AE89-B4EE9C6B8126}" type="pres">
      <dgm:prSet presAssocID="{D8C68CCF-C1AC-EC49-B81A-AE3AAE8E0D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3931C-C367-7E4A-ADF7-3C0BAF945F30}" type="pres">
      <dgm:prSet presAssocID="{54858BE1-A0AD-0F49-A2ED-5A1280E50BF3}" presName="sibTrans" presStyleCnt="0"/>
      <dgm:spPr/>
    </dgm:pt>
    <dgm:pt modelId="{36AF2041-C26B-6448-A083-D4EECBE2B05D}" type="pres">
      <dgm:prSet presAssocID="{25DE5009-62E2-FE45-B0A0-C8220F980E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83F307-9FB6-3C41-BB77-B8125FC6CF1D}" type="pres">
      <dgm:prSet presAssocID="{083B6F5E-9155-404B-8003-B6D337900DFC}" presName="sibTrans" presStyleCnt="0"/>
      <dgm:spPr/>
    </dgm:pt>
    <dgm:pt modelId="{02FCC0C5-ECAD-3648-AECB-7E79E1C026BA}" type="pres">
      <dgm:prSet presAssocID="{E384278B-8DAF-0A4F-8000-7B7B3AD82A1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AB0E0-4427-5C4D-9F88-009116D2B47E}" type="pres">
      <dgm:prSet presAssocID="{07B08AC5-234E-9043-91CC-2DF60B99236E}" presName="sibTrans" presStyleCnt="0"/>
      <dgm:spPr/>
    </dgm:pt>
    <dgm:pt modelId="{E68C0A3C-7C81-4C4B-B7F0-BE26C7138A49}" type="pres">
      <dgm:prSet presAssocID="{A656FE00-B2F8-A84E-91E5-DED7EDC47A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B2467F-0B61-D242-A8D3-559C796B1602}" type="pres">
      <dgm:prSet presAssocID="{6CA09B62-E1C5-B646-AE16-C0507B523D92}" presName="sibTrans" presStyleCnt="0"/>
      <dgm:spPr/>
    </dgm:pt>
    <dgm:pt modelId="{191C2B7A-B4D0-004F-814D-62C857EEA683}" type="pres">
      <dgm:prSet presAssocID="{52D283C9-7CEB-0849-B836-BC03B4FDCE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CCEDC5-29CF-1547-BB86-ECF8C973040A}" type="presOf" srcId="{D8C68CCF-C1AC-EC49-B81A-AE3AAE8E0DBC}" destId="{48FB9461-6886-924D-AE89-B4EE9C6B8126}" srcOrd="0" destOrd="0" presId="urn:microsoft.com/office/officeart/2005/8/layout/default#4"/>
    <dgm:cxn modelId="{02D1193D-DC46-5C42-87C1-932C82B44473}" type="presOf" srcId="{E73558E7-7B58-A045-B54E-5E6B2F704D4E}" destId="{67E36EBC-310E-D541-8AA9-4D8A6F1FF22B}" srcOrd="0" destOrd="0" presId="urn:microsoft.com/office/officeart/2005/8/layout/default#4"/>
    <dgm:cxn modelId="{71D313C3-CF57-3641-AEC4-CB5EC30166A9}" srcId="{427A4307-948D-C145-9C41-C58F2E543186}" destId="{52D283C9-7CEB-0849-B836-BC03B4FDCEB1}" srcOrd="5" destOrd="0" parTransId="{53FFB6E3-F941-B64E-82AF-81AEE08B91A4}" sibTransId="{7301D999-E6E2-1E40-8265-E849420B40E8}"/>
    <dgm:cxn modelId="{8A8805C0-5AD2-604A-AF72-4A8EFD39E95C}" type="presOf" srcId="{E384278B-8DAF-0A4F-8000-7B7B3AD82A15}" destId="{02FCC0C5-ECAD-3648-AECB-7E79E1C026BA}" srcOrd="0" destOrd="0" presId="urn:microsoft.com/office/officeart/2005/8/layout/default#4"/>
    <dgm:cxn modelId="{C39A44C2-E70F-384D-9CBF-E25F8762EF21}" srcId="{427A4307-948D-C145-9C41-C58F2E543186}" destId="{E384278B-8DAF-0A4F-8000-7B7B3AD82A15}" srcOrd="3" destOrd="0" parTransId="{003ED28E-FD2E-2E4A-A067-41F78BF5E1FF}" sibTransId="{07B08AC5-234E-9043-91CC-2DF60B99236E}"/>
    <dgm:cxn modelId="{43D39DCB-A061-9040-9C99-721C13C7DC5A}" srcId="{427A4307-948D-C145-9C41-C58F2E543186}" destId="{E73558E7-7B58-A045-B54E-5E6B2F704D4E}" srcOrd="0" destOrd="0" parTransId="{7677193E-1DED-1343-8322-1B680059C0B6}" sibTransId="{85AD0060-8977-2A48-A64E-A98ACB936C89}"/>
    <dgm:cxn modelId="{559C7818-851E-8A4F-B604-8E2569BBC983}" srcId="{427A4307-948D-C145-9C41-C58F2E543186}" destId="{D8C68CCF-C1AC-EC49-B81A-AE3AAE8E0DBC}" srcOrd="1" destOrd="0" parTransId="{5C3BB6C6-A377-B248-8857-C3FEEA438D13}" sibTransId="{54858BE1-A0AD-0F49-A2ED-5A1280E50BF3}"/>
    <dgm:cxn modelId="{DE24E10C-095E-F140-A862-57317E8ACD8F}" srcId="{427A4307-948D-C145-9C41-C58F2E543186}" destId="{25DE5009-62E2-FE45-B0A0-C8220F980E06}" srcOrd="2" destOrd="0" parTransId="{7AA6C4B2-6842-0A4A-BC32-EC46EAA97DCD}" sibTransId="{083B6F5E-9155-404B-8003-B6D337900DFC}"/>
    <dgm:cxn modelId="{370D56B2-84BF-A946-8CE6-41415C877368}" type="presOf" srcId="{427A4307-948D-C145-9C41-C58F2E543186}" destId="{4EFC3801-25BA-9A4D-A288-B2858DE0566A}" srcOrd="0" destOrd="0" presId="urn:microsoft.com/office/officeart/2005/8/layout/default#4"/>
    <dgm:cxn modelId="{CA632A90-275B-F544-A5B6-D80028714EA2}" type="presOf" srcId="{52D283C9-7CEB-0849-B836-BC03B4FDCEB1}" destId="{191C2B7A-B4D0-004F-814D-62C857EEA683}" srcOrd="0" destOrd="0" presId="urn:microsoft.com/office/officeart/2005/8/layout/default#4"/>
    <dgm:cxn modelId="{072D9CF5-AD76-994E-A03D-70397D6E19B1}" type="presOf" srcId="{25DE5009-62E2-FE45-B0A0-C8220F980E06}" destId="{36AF2041-C26B-6448-A083-D4EECBE2B05D}" srcOrd="0" destOrd="0" presId="urn:microsoft.com/office/officeart/2005/8/layout/default#4"/>
    <dgm:cxn modelId="{0456094E-2630-0249-9D03-CABEC2CDBB9A}" srcId="{427A4307-948D-C145-9C41-C58F2E543186}" destId="{A656FE00-B2F8-A84E-91E5-DED7EDC47A56}" srcOrd="4" destOrd="0" parTransId="{A221C516-18D8-B24A-A80D-7B1015AE8105}" sibTransId="{6CA09B62-E1C5-B646-AE16-C0507B523D92}"/>
    <dgm:cxn modelId="{405FE5B3-CCD5-E146-B0D2-F6C4BBC3A7C3}" type="presOf" srcId="{A656FE00-B2F8-A84E-91E5-DED7EDC47A56}" destId="{E68C0A3C-7C81-4C4B-B7F0-BE26C7138A49}" srcOrd="0" destOrd="0" presId="urn:microsoft.com/office/officeart/2005/8/layout/default#4"/>
    <dgm:cxn modelId="{2A60C589-0A68-0740-86F5-1B4617431EF8}" type="presParOf" srcId="{4EFC3801-25BA-9A4D-A288-B2858DE0566A}" destId="{67E36EBC-310E-D541-8AA9-4D8A6F1FF22B}" srcOrd="0" destOrd="0" presId="urn:microsoft.com/office/officeart/2005/8/layout/default#4"/>
    <dgm:cxn modelId="{3355AFD0-3C97-4443-8A66-C7C3DD178AB4}" type="presParOf" srcId="{4EFC3801-25BA-9A4D-A288-B2858DE0566A}" destId="{15FD0986-142C-064D-9817-324A76CDF913}" srcOrd="1" destOrd="0" presId="urn:microsoft.com/office/officeart/2005/8/layout/default#4"/>
    <dgm:cxn modelId="{73CF5300-A269-0441-87D4-972CC264CDB8}" type="presParOf" srcId="{4EFC3801-25BA-9A4D-A288-B2858DE0566A}" destId="{48FB9461-6886-924D-AE89-B4EE9C6B8126}" srcOrd="2" destOrd="0" presId="urn:microsoft.com/office/officeart/2005/8/layout/default#4"/>
    <dgm:cxn modelId="{A7CCB361-2293-CB49-A65F-83E87DEE91B9}" type="presParOf" srcId="{4EFC3801-25BA-9A4D-A288-B2858DE0566A}" destId="{B1E3931C-C367-7E4A-ADF7-3C0BAF945F30}" srcOrd="3" destOrd="0" presId="urn:microsoft.com/office/officeart/2005/8/layout/default#4"/>
    <dgm:cxn modelId="{2DBCDC10-F54A-B54E-B560-14CCF3E459FC}" type="presParOf" srcId="{4EFC3801-25BA-9A4D-A288-B2858DE0566A}" destId="{36AF2041-C26B-6448-A083-D4EECBE2B05D}" srcOrd="4" destOrd="0" presId="urn:microsoft.com/office/officeart/2005/8/layout/default#4"/>
    <dgm:cxn modelId="{D982634C-FBDB-FC47-80A8-D96ABAA2A1A0}" type="presParOf" srcId="{4EFC3801-25BA-9A4D-A288-B2858DE0566A}" destId="{7D83F307-9FB6-3C41-BB77-B8125FC6CF1D}" srcOrd="5" destOrd="0" presId="urn:microsoft.com/office/officeart/2005/8/layout/default#4"/>
    <dgm:cxn modelId="{7E1B2FF2-2F6A-1241-AFF7-525AAC496539}" type="presParOf" srcId="{4EFC3801-25BA-9A4D-A288-B2858DE0566A}" destId="{02FCC0C5-ECAD-3648-AECB-7E79E1C026BA}" srcOrd="6" destOrd="0" presId="urn:microsoft.com/office/officeart/2005/8/layout/default#4"/>
    <dgm:cxn modelId="{8F736145-4610-7F49-B477-91F6795C2C7D}" type="presParOf" srcId="{4EFC3801-25BA-9A4D-A288-B2858DE0566A}" destId="{7CBAB0E0-4427-5C4D-9F88-009116D2B47E}" srcOrd="7" destOrd="0" presId="urn:microsoft.com/office/officeart/2005/8/layout/default#4"/>
    <dgm:cxn modelId="{9D8185DE-844A-FA49-B163-6BDAB60BDD60}" type="presParOf" srcId="{4EFC3801-25BA-9A4D-A288-B2858DE0566A}" destId="{E68C0A3C-7C81-4C4B-B7F0-BE26C7138A49}" srcOrd="8" destOrd="0" presId="urn:microsoft.com/office/officeart/2005/8/layout/default#4"/>
    <dgm:cxn modelId="{959D039F-5278-CE4A-BAE4-2CB77CA12A21}" type="presParOf" srcId="{4EFC3801-25BA-9A4D-A288-B2858DE0566A}" destId="{6DB2467F-0B61-D242-A8D3-559C796B1602}" srcOrd="9" destOrd="0" presId="urn:microsoft.com/office/officeart/2005/8/layout/default#4"/>
    <dgm:cxn modelId="{B2C782F8-77CA-BB46-969F-9AB165460BB7}" type="presParOf" srcId="{4EFC3801-25BA-9A4D-A288-B2858DE0566A}" destId="{191C2B7A-B4D0-004F-814D-62C857EEA683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181867-2757-AF45-9704-4A3DDA440C9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8E50CA-1C8B-0E42-9BA4-7AAA51CF1079}">
      <dgm:prSet phldrT="[文字]"/>
      <dgm:spPr/>
      <dgm:t>
        <a:bodyPr/>
        <a:lstStyle/>
        <a:p>
          <a:r>
            <a:rPr lang="zh-TW" altLang="en-US" dirty="0" smtClean="0"/>
            <a:t>創辦人少出錢控大股</a:t>
          </a:r>
          <a:endParaRPr lang="zh-TW" altLang="en-US" dirty="0"/>
        </a:p>
      </dgm:t>
    </dgm:pt>
    <dgm:pt modelId="{14A2CCD2-EF98-1E41-9CA8-8AF77C2425E8}" type="parTrans" cxnId="{0B82E8E9-CABF-924E-B43D-BC953107F4C6}">
      <dgm:prSet/>
      <dgm:spPr/>
      <dgm:t>
        <a:bodyPr/>
        <a:lstStyle/>
        <a:p>
          <a:endParaRPr lang="zh-TW" altLang="en-US"/>
        </a:p>
      </dgm:t>
    </dgm:pt>
    <dgm:pt modelId="{61C68240-10FA-EF40-93ED-D3B3C775F81E}" type="sibTrans" cxnId="{0B82E8E9-CABF-924E-B43D-BC953107F4C6}">
      <dgm:prSet/>
      <dgm:spPr/>
      <dgm:t>
        <a:bodyPr/>
        <a:lstStyle/>
        <a:p>
          <a:endParaRPr lang="zh-TW" altLang="en-US"/>
        </a:p>
      </dgm:t>
    </dgm:pt>
    <dgm:pt modelId="{DBCFD2D9-BEDB-154A-857B-911C6CE133B5}">
      <dgm:prSet phldrT="[文字]"/>
      <dgm:spPr/>
      <dgm:t>
        <a:bodyPr/>
        <a:lstStyle/>
        <a:p>
          <a:r>
            <a:rPr lang="zh-TW" altLang="en-US" dirty="0" smtClean="0"/>
            <a:t>按公司價值逐步增資</a:t>
          </a:r>
          <a:endParaRPr lang="zh-TW" altLang="en-US" dirty="0"/>
        </a:p>
      </dgm:t>
    </dgm:pt>
    <dgm:pt modelId="{2D1E35B3-F6E0-E04C-9208-DF1F6907C470}" type="parTrans" cxnId="{BB65FDBE-C5E3-FA49-AA55-3E272DBEBF01}">
      <dgm:prSet/>
      <dgm:spPr/>
      <dgm:t>
        <a:bodyPr/>
        <a:lstStyle/>
        <a:p>
          <a:endParaRPr lang="zh-TW" altLang="en-US"/>
        </a:p>
      </dgm:t>
    </dgm:pt>
    <dgm:pt modelId="{9716B46F-546D-9746-BFFF-547B3694D994}" type="sibTrans" cxnId="{BB65FDBE-C5E3-FA49-AA55-3E272DBEBF01}">
      <dgm:prSet/>
      <dgm:spPr/>
      <dgm:t>
        <a:bodyPr/>
        <a:lstStyle/>
        <a:p>
          <a:endParaRPr lang="zh-TW" altLang="en-US"/>
        </a:p>
      </dgm:t>
    </dgm:pt>
    <dgm:pt modelId="{18A86BB3-7E39-F24E-BB64-77684DE3CFB4}">
      <dgm:prSet phldrT="[文字]"/>
      <dgm:spPr/>
      <dgm:t>
        <a:bodyPr/>
        <a:lstStyle/>
        <a:p>
          <a:r>
            <a:rPr lang="zh-TW" altLang="en-US" dirty="0" smtClean="0"/>
            <a:t>投資反稀釋股有利早期投資</a:t>
          </a:r>
          <a:endParaRPr lang="zh-TW" altLang="en-US" dirty="0"/>
        </a:p>
      </dgm:t>
    </dgm:pt>
    <dgm:pt modelId="{804D9A92-7349-EE4B-B85D-80EE49104BA9}" type="parTrans" cxnId="{E487AA4E-87B2-BD49-B557-FE894B3664D6}">
      <dgm:prSet/>
      <dgm:spPr/>
      <dgm:t>
        <a:bodyPr/>
        <a:lstStyle/>
        <a:p>
          <a:endParaRPr lang="zh-TW" altLang="en-US"/>
        </a:p>
      </dgm:t>
    </dgm:pt>
    <dgm:pt modelId="{32807D21-2488-3040-8BE9-437CB350A2B5}" type="sibTrans" cxnId="{E487AA4E-87B2-BD49-B557-FE894B3664D6}">
      <dgm:prSet/>
      <dgm:spPr/>
      <dgm:t>
        <a:bodyPr/>
        <a:lstStyle/>
        <a:p>
          <a:endParaRPr lang="zh-TW" altLang="en-US"/>
        </a:p>
      </dgm:t>
    </dgm:pt>
    <dgm:pt modelId="{82DA06CC-D242-E044-A1CF-2944AA300637}">
      <dgm:prSet phldrT="[文字]"/>
      <dgm:spPr/>
      <dgm:t>
        <a:bodyPr/>
        <a:lstStyle/>
        <a:p>
          <a:r>
            <a:rPr lang="zh-TW" altLang="en-US" dirty="0" smtClean="0"/>
            <a:t>多元募資工具有助於不同階段籌資  </a:t>
          </a:r>
          <a:endParaRPr lang="zh-TW" altLang="en-US" dirty="0"/>
        </a:p>
      </dgm:t>
    </dgm:pt>
    <dgm:pt modelId="{C52F6B4C-5553-7947-BE47-103878731E5A}" type="parTrans" cxnId="{B372AA16-BDB3-EE45-A600-980EB380877D}">
      <dgm:prSet/>
      <dgm:spPr/>
    </dgm:pt>
    <dgm:pt modelId="{A3302C00-D8E2-3141-9C99-E5967851B095}" type="sibTrans" cxnId="{B372AA16-BDB3-EE45-A600-980EB380877D}">
      <dgm:prSet/>
      <dgm:spPr/>
    </dgm:pt>
    <dgm:pt modelId="{4FD83DBF-D3C2-C646-BB0D-73C9763E04B5}" type="pres">
      <dgm:prSet presAssocID="{3D181867-2757-AF45-9704-4A3DDA440C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80F4EE-F375-FF4B-A4D8-E92C849A4592}" type="pres">
      <dgm:prSet presAssocID="{848E50CA-1C8B-0E42-9BA4-7AAA51CF1079}" presName="parentLin" presStyleCnt="0"/>
      <dgm:spPr/>
    </dgm:pt>
    <dgm:pt modelId="{A74B8E8C-849A-D84C-A221-5FD3211E7B53}" type="pres">
      <dgm:prSet presAssocID="{848E50CA-1C8B-0E42-9BA4-7AAA51CF107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1C56D5B-3313-C548-B9DD-F83EB33F419C}" type="pres">
      <dgm:prSet presAssocID="{848E50CA-1C8B-0E42-9BA4-7AAA51CF10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1747C9-13A3-8B41-BBD7-B645325E439B}" type="pres">
      <dgm:prSet presAssocID="{848E50CA-1C8B-0E42-9BA4-7AAA51CF1079}" presName="negativeSpace" presStyleCnt="0"/>
      <dgm:spPr/>
    </dgm:pt>
    <dgm:pt modelId="{13CC6749-C23F-A749-9DE4-7502E72DDC34}" type="pres">
      <dgm:prSet presAssocID="{848E50CA-1C8B-0E42-9BA4-7AAA51CF1079}" presName="childText" presStyleLbl="conFgAcc1" presStyleIdx="0" presStyleCnt="4">
        <dgm:presLayoutVars>
          <dgm:bulletEnabled val="1"/>
        </dgm:presLayoutVars>
      </dgm:prSet>
      <dgm:spPr/>
    </dgm:pt>
    <dgm:pt modelId="{33E02CC4-1481-A14D-B3CC-FBFE6A6F48EA}" type="pres">
      <dgm:prSet presAssocID="{61C68240-10FA-EF40-93ED-D3B3C775F81E}" presName="spaceBetweenRectangles" presStyleCnt="0"/>
      <dgm:spPr/>
    </dgm:pt>
    <dgm:pt modelId="{9068B95B-F356-C541-82B8-A5914157385A}" type="pres">
      <dgm:prSet presAssocID="{DBCFD2D9-BEDB-154A-857B-911C6CE133B5}" presName="parentLin" presStyleCnt="0"/>
      <dgm:spPr/>
    </dgm:pt>
    <dgm:pt modelId="{A1A58F6C-5252-3746-B6D2-6EC1160E94A8}" type="pres">
      <dgm:prSet presAssocID="{DBCFD2D9-BEDB-154A-857B-911C6CE133B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A67BD41C-B606-154A-9548-4C0FFE58237B}" type="pres">
      <dgm:prSet presAssocID="{DBCFD2D9-BEDB-154A-857B-911C6CE133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C751FC-D0A6-FF4B-B810-DA2B204163F3}" type="pres">
      <dgm:prSet presAssocID="{DBCFD2D9-BEDB-154A-857B-911C6CE133B5}" presName="negativeSpace" presStyleCnt="0"/>
      <dgm:spPr/>
    </dgm:pt>
    <dgm:pt modelId="{5DA332B8-3769-3D40-88B2-84CEA1274420}" type="pres">
      <dgm:prSet presAssocID="{DBCFD2D9-BEDB-154A-857B-911C6CE133B5}" presName="childText" presStyleLbl="conFgAcc1" presStyleIdx="1" presStyleCnt="4">
        <dgm:presLayoutVars>
          <dgm:bulletEnabled val="1"/>
        </dgm:presLayoutVars>
      </dgm:prSet>
      <dgm:spPr/>
    </dgm:pt>
    <dgm:pt modelId="{2BCE4940-95F0-CA41-9CA4-E715C86CD784}" type="pres">
      <dgm:prSet presAssocID="{9716B46F-546D-9746-BFFF-547B3694D994}" presName="spaceBetweenRectangles" presStyleCnt="0"/>
      <dgm:spPr/>
    </dgm:pt>
    <dgm:pt modelId="{5127C200-315B-304A-84C8-730CF3DE6ADC}" type="pres">
      <dgm:prSet presAssocID="{18A86BB3-7E39-F24E-BB64-77684DE3CFB4}" presName="parentLin" presStyleCnt="0"/>
      <dgm:spPr/>
    </dgm:pt>
    <dgm:pt modelId="{2E2F6B7C-7A4E-E844-BCF2-B33AD7A025D2}" type="pres">
      <dgm:prSet presAssocID="{18A86BB3-7E39-F24E-BB64-77684DE3CFB4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B4C83B6D-9A29-CB4C-9766-9E1716EC66AD}" type="pres">
      <dgm:prSet presAssocID="{18A86BB3-7E39-F24E-BB64-77684DE3CF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8A614-4C23-1C42-80EB-5E5395E92945}" type="pres">
      <dgm:prSet presAssocID="{18A86BB3-7E39-F24E-BB64-77684DE3CFB4}" presName="negativeSpace" presStyleCnt="0"/>
      <dgm:spPr/>
    </dgm:pt>
    <dgm:pt modelId="{E7D534B7-B51C-6F4D-B52E-2BA5D0E639D1}" type="pres">
      <dgm:prSet presAssocID="{18A86BB3-7E39-F24E-BB64-77684DE3CFB4}" presName="childText" presStyleLbl="conFgAcc1" presStyleIdx="2" presStyleCnt="4">
        <dgm:presLayoutVars>
          <dgm:bulletEnabled val="1"/>
        </dgm:presLayoutVars>
      </dgm:prSet>
      <dgm:spPr/>
    </dgm:pt>
    <dgm:pt modelId="{945B0B27-62EC-5F44-9A1C-600CBA8BAC7F}" type="pres">
      <dgm:prSet presAssocID="{32807D21-2488-3040-8BE9-437CB350A2B5}" presName="spaceBetweenRectangles" presStyleCnt="0"/>
      <dgm:spPr/>
    </dgm:pt>
    <dgm:pt modelId="{B053CF06-A7FF-AE41-8427-964633F12BD3}" type="pres">
      <dgm:prSet presAssocID="{82DA06CC-D242-E044-A1CF-2944AA300637}" presName="parentLin" presStyleCnt="0"/>
      <dgm:spPr/>
    </dgm:pt>
    <dgm:pt modelId="{6BC9A517-A73F-6B48-AD00-C5C59B4AA221}" type="pres">
      <dgm:prSet presAssocID="{82DA06CC-D242-E044-A1CF-2944AA300637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BC0173F-1206-8548-8D23-11FB0F56A4B3}" type="pres">
      <dgm:prSet presAssocID="{82DA06CC-D242-E044-A1CF-2944AA3006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0B5E3D-03E8-1447-B96C-CF0086C9F628}" type="pres">
      <dgm:prSet presAssocID="{82DA06CC-D242-E044-A1CF-2944AA300637}" presName="negativeSpace" presStyleCnt="0"/>
      <dgm:spPr/>
    </dgm:pt>
    <dgm:pt modelId="{0701F39D-BA47-194C-AC46-D3B1D033098F}" type="pres">
      <dgm:prSet presAssocID="{82DA06CC-D242-E044-A1CF-2944AA3006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280FD0-939F-824D-8DA8-5696B729853C}" type="presOf" srcId="{82DA06CC-D242-E044-A1CF-2944AA300637}" destId="{6BC9A517-A73F-6B48-AD00-C5C59B4AA221}" srcOrd="0" destOrd="0" presId="urn:microsoft.com/office/officeart/2005/8/layout/list1"/>
    <dgm:cxn modelId="{0D207C78-005F-BB45-B5FB-27FB3CC105A5}" type="presOf" srcId="{DBCFD2D9-BEDB-154A-857B-911C6CE133B5}" destId="{A67BD41C-B606-154A-9548-4C0FFE58237B}" srcOrd="1" destOrd="0" presId="urn:microsoft.com/office/officeart/2005/8/layout/list1"/>
    <dgm:cxn modelId="{E487AA4E-87B2-BD49-B557-FE894B3664D6}" srcId="{3D181867-2757-AF45-9704-4A3DDA440C9E}" destId="{18A86BB3-7E39-F24E-BB64-77684DE3CFB4}" srcOrd="2" destOrd="0" parTransId="{804D9A92-7349-EE4B-B85D-80EE49104BA9}" sibTransId="{32807D21-2488-3040-8BE9-437CB350A2B5}"/>
    <dgm:cxn modelId="{FAA5C020-374E-1341-B00A-F3035E90F856}" type="presOf" srcId="{18A86BB3-7E39-F24E-BB64-77684DE3CFB4}" destId="{B4C83B6D-9A29-CB4C-9766-9E1716EC66AD}" srcOrd="1" destOrd="0" presId="urn:microsoft.com/office/officeart/2005/8/layout/list1"/>
    <dgm:cxn modelId="{0B82E8E9-CABF-924E-B43D-BC953107F4C6}" srcId="{3D181867-2757-AF45-9704-4A3DDA440C9E}" destId="{848E50CA-1C8B-0E42-9BA4-7AAA51CF1079}" srcOrd="0" destOrd="0" parTransId="{14A2CCD2-EF98-1E41-9CA8-8AF77C2425E8}" sibTransId="{61C68240-10FA-EF40-93ED-D3B3C775F81E}"/>
    <dgm:cxn modelId="{0F03FC53-CD82-974E-9D6C-5BDAE248DF76}" type="presOf" srcId="{848E50CA-1C8B-0E42-9BA4-7AAA51CF1079}" destId="{A74B8E8C-849A-D84C-A221-5FD3211E7B53}" srcOrd="0" destOrd="0" presId="urn:microsoft.com/office/officeart/2005/8/layout/list1"/>
    <dgm:cxn modelId="{BB65FDBE-C5E3-FA49-AA55-3E272DBEBF01}" srcId="{3D181867-2757-AF45-9704-4A3DDA440C9E}" destId="{DBCFD2D9-BEDB-154A-857B-911C6CE133B5}" srcOrd="1" destOrd="0" parTransId="{2D1E35B3-F6E0-E04C-9208-DF1F6907C470}" sibTransId="{9716B46F-546D-9746-BFFF-547B3694D994}"/>
    <dgm:cxn modelId="{EE38F20A-C412-6F49-B879-C1D3BBCFA5FB}" type="presOf" srcId="{848E50CA-1C8B-0E42-9BA4-7AAA51CF1079}" destId="{E1C56D5B-3313-C548-B9DD-F83EB33F419C}" srcOrd="1" destOrd="0" presId="urn:microsoft.com/office/officeart/2005/8/layout/list1"/>
    <dgm:cxn modelId="{A17DB8D4-EF05-324E-BA9B-9045BAA12C09}" type="presOf" srcId="{3D181867-2757-AF45-9704-4A3DDA440C9E}" destId="{4FD83DBF-D3C2-C646-BB0D-73C9763E04B5}" srcOrd="0" destOrd="0" presId="urn:microsoft.com/office/officeart/2005/8/layout/list1"/>
    <dgm:cxn modelId="{B2BAA282-02CF-B748-B93C-F84AD32EA9C4}" type="presOf" srcId="{18A86BB3-7E39-F24E-BB64-77684DE3CFB4}" destId="{2E2F6B7C-7A4E-E844-BCF2-B33AD7A025D2}" srcOrd="0" destOrd="0" presId="urn:microsoft.com/office/officeart/2005/8/layout/list1"/>
    <dgm:cxn modelId="{DB8B84AD-F571-9D43-A2B1-5189617CF1AB}" type="presOf" srcId="{DBCFD2D9-BEDB-154A-857B-911C6CE133B5}" destId="{A1A58F6C-5252-3746-B6D2-6EC1160E94A8}" srcOrd="0" destOrd="0" presId="urn:microsoft.com/office/officeart/2005/8/layout/list1"/>
    <dgm:cxn modelId="{B372AA16-BDB3-EE45-A600-980EB380877D}" srcId="{3D181867-2757-AF45-9704-4A3DDA440C9E}" destId="{82DA06CC-D242-E044-A1CF-2944AA300637}" srcOrd="3" destOrd="0" parTransId="{C52F6B4C-5553-7947-BE47-103878731E5A}" sibTransId="{A3302C00-D8E2-3141-9C99-E5967851B095}"/>
    <dgm:cxn modelId="{3C9D700B-207F-8C42-BE31-504624A1CA44}" type="presOf" srcId="{82DA06CC-D242-E044-A1CF-2944AA300637}" destId="{8BC0173F-1206-8548-8D23-11FB0F56A4B3}" srcOrd="1" destOrd="0" presId="urn:microsoft.com/office/officeart/2005/8/layout/list1"/>
    <dgm:cxn modelId="{919CECFD-54F3-7D40-BF43-29AFFF004A10}" type="presParOf" srcId="{4FD83DBF-D3C2-C646-BB0D-73C9763E04B5}" destId="{5C80F4EE-F375-FF4B-A4D8-E92C849A4592}" srcOrd="0" destOrd="0" presId="urn:microsoft.com/office/officeart/2005/8/layout/list1"/>
    <dgm:cxn modelId="{342A40F4-228B-0243-8A37-2A8BC661C739}" type="presParOf" srcId="{5C80F4EE-F375-FF4B-A4D8-E92C849A4592}" destId="{A74B8E8C-849A-D84C-A221-5FD3211E7B53}" srcOrd="0" destOrd="0" presId="urn:microsoft.com/office/officeart/2005/8/layout/list1"/>
    <dgm:cxn modelId="{31EDD160-C982-3F4A-914D-11C00D2656E9}" type="presParOf" srcId="{5C80F4EE-F375-FF4B-A4D8-E92C849A4592}" destId="{E1C56D5B-3313-C548-B9DD-F83EB33F419C}" srcOrd="1" destOrd="0" presId="urn:microsoft.com/office/officeart/2005/8/layout/list1"/>
    <dgm:cxn modelId="{1134ACE4-7FA3-3A40-B7A1-CE26C4329DEC}" type="presParOf" srcId="{4FD83DBF-D3C2-C646-BB0D-73C9763E04B5}" destId="{E61747C9-13A3-8B41-BBD7-B645325E439B}" srcOrd="1" destOrd="0" presId="urn:microsoft.com/office/officeart/2005/8/layout/list1"/>
    <dgm:cxn modelId="{DB1B987A-33A2-3044-957C-7CA7838FFF45}" type="presParOf" srcId="{4FD83DBF-D3C2-C646-BB0D-73C9763E04B5}" destId="{13CC6749-C23F-A749-9DE4-7502E72DDC34}" srcOrd="2" destOrd="0" presId="urn:microsoft.com/office/officeart/2005/8/layout/list1"/>
    <dgm:cxn modelId="{5B064825-D36B-2F49-B051-A919D9E282B5}" type="presParOf" srcId="{4FD83DBF-D3C2-C646-BB0D-73C9763E04B5}" destId="{33E02CC4-1481-A14D-B3CC-FBFE6A6F48EA}" srcOrd="3" destOrd="0" presId="urn:microsoft.com/office/officeart/2005/8/layout/list1"/>
    <dgm:cxn modelId="{0583A62F-E29B-FB40-B646-F55357D2D10F}" type="presParOf" srcId="{4FD83DBF-D3C2-C646-BB0D-73C9763E04B5}" destId="{9068B95B-F356-C541-82B8-A5914157385A}" srcOrd="4" destOrd="0" presId="urn:microsoft.com/office/officeart/2005/8/layout/list1"/>
    <dgm:cxn modelId="{E6C7BBE8-CDEA-8140-B137-76AAA3A5F433}" type="presParOf" srcId="{9068B95B-F356-C541-82B8-A5914157385A}" destId="{A1A58F6C-5252-3746-B6D2-6EC1160E94A8}" srcOrd="0" destOrd="0" presId="urn:microsoft.com/office/officeart/2005/8/layout/list1"/>
    <dgm:cxn modelId="{4AD081D3-05F1-674B-BD70-D78CBC6B44CC}" type="presParOf" srcId="{9068B95B-F356-C541-82B8-A5914157385A}" destId="{A67BD41C-B606-154A-9548-4C0FFE58237B}" srcOrd="1" destOrd="0" presId="urn:microsoft.com/office/officeart/2005/8/layout/list1"/>
    <dgm:cxn modelId="{3F6BF925-8A4D-A744-A099-7C0812470C09}" type="presParOf" srcId="{4FD83DBF-D3C2-C646-BB0D-73C9763E04B5}" destId="{44C751FC-D0A6-FF4B-B810-DA2B204163F3}" srcOrd="5" destOrd="0" presId="urn:microsoft.com/office/officeart/2005/8/layout/list1"/>
    <dgm:cxn modelId="{AD082AE6-70FE-4449-9960-2F75CC0F2D8C}" type="presParOf" srcId="{4FD83DBF-D3C2-C646-BB0D-73C9763E04B5}" destId="{5DA332B8-3769-3D40-88B2-84CEA1274420}" srcOrd="6" destOrd="0" presId="urn:microsoft.com/office/officeart/2005/8/layout/list1"/>
    <dgm:cxn modelId="{FDACEAED-9D48-CC46-8686-372DE10D5C41}" type="presParOf" srcId="{4FD83DBF-D3C2-C646-BB0D-73C9763E04B5}" destId="{2BCE4940-95F0-CA41-9CA4-E715C86CD784}" srcOrd="7" destOrd="0" presId="urn:microsoft.com/office/officeart/2005/8/layout/list1"/>
    <dgm:cxn modelId="{750ABFA6-1309-EB4D-83C8-91DCE03977BC}" type="presParOf" srcId="{4FD83DBF-D3C2-C646-BB0D-73C9763E04B5}" destId="{5127C200-315B-304A-84C8-730CF3DE6ADC}" srcOrd="8" destOrd="0" presId="urn:microsoft.com/office/officeart/2005/8/layout/list1"/>
    <dgm:cxn modelId="{480274E7-646D-0143-ADAA-5102FD69E201}" type="presParOf" srcId="{5127C200-315B-304A-84C8-730CF3DE6ADC}" destId="{2E2F6B7C-7A4E-E844-BCF2-B33AD7A025D2}" srcOrd="0" destOrd="0" presId="urn:microsoft.com/office/officeart/2005/8/layout/list1"/>
    <dgm:cxn modelId="{5D88F5C6-7A53-7B4C-9653-0AF3E5275D15}" type="presParOf" srcId="{5127C200-315B-304A-84C8-730CF3DE6ADC}" destId="{B4C83B6D-9A29-CB4C-9766-9E1716EC66AD}" srcOrd="1" destOrd="0" presId="urn:microsoft.com/office/officeart/2005/8/layout/list1"/>
    <dgm:cxn modelId="{D2B0F7EB-6A5C-B143-BDC7-8C6368C384CA}" type="presParOf" srcId="{4FD83DBF-D3C2-C646-BB0D-73C9763E04B5}" destId="{D2B8A614-4C23-1C42-80EB-5E5395E92945}" srcOrd="9" destOrd="0" presId="urn:microsoft.com/office/officeart/2005/8/layout/list1"/>
    <dgm:cxn modelId="{4EEC77D3-5AF6-2949-9062-A8C229E3BAE6}" type="presParOf" srcId="{4FD83DBF-D3C2-C646-BB0D-73C9763E04B5}" destId="{E7D534B7-B51C-6F4D-B52E-2BA5D0E639D1}" srcOrd="10" destOrd="0" presId="urn:microsoft.com/office/officeart/2005/8/layout/list1"/>
    <dgm:cxn modelId="{08E99AAE-7343-E447-96C4-91088AAC35A7}" type="presParOf" srcId="{4FD83DBF-D3C2-C646-BB0D-73C9763E04B5}" destId="{945B0B27-62EC-5F44-9A1C-600CBA8BAC7F}" srcOrd="11" destOrd="0" presId="urn:microsoft.com/office/officeart/2005/8/layout/list1"/>
    <dgm:cxn modelId="{56487167-D573-3149-B642-D3040F53B54C}" type="presParOf" srcId="{4FD83DBF-D3C2-C646-BB0D-73C9763E04B5}" destId="{B053CF06-A7FF-AE41-8427-964633F12BD3}" srcOrd="12" destOrd="0" presId="urn:microsoft.com/office/officeart/2005/8/layout/list1"/>
    <dgm:cxn modelId="{9984D068-1E62-964B-A83B-D8A673EA7C0E}" type="presParOf" srcId="{B053CF06-A7FF-AE41-8427-964633F12BD3}" destId="{6BC9A517-A73F-6B48-AD00-C5C59B4AA221}" srcOrd="0" destOrd="0" presId="urn:microsoft.com/office/officeart/2005/8/layout/list1"/>
    <dgm:cxn modelId="{ADCD4F8F-25DE-B34F-A353-0DA808CBB145}" type="presParOf" srcId="{B053CF06-A7FF-AE41-8427-964633F12BD3}" destId="{8BC0173F-1206-8548-8D23-11FB0F56A4B3}" srcOrd="1" destOrd="0" presId="urn:microsoft.com/office/officeart/2005/8/layout/list1"/>
    <dgm:cxn modelId="{8B73D472-78A3-8F4B-B9DF-54801E7FE2CE}" type="presParOf" srcId="{4FD83DBF-D3C2-C646-BB0D-73C9763E04B5}" destId="{900B5E3D-03E8-1447-B96C-CF0086C9F628}" srcOrd="13" destOrd="0" presId="urn:microsoft.com/office/officeart/2005/8/layout/list1"/>
    <dgm:cxn modelId="{60FE7BF4-ABAB-6B4A-B11F-C4FCB06C4E2F}" type="presParOf" srcId="{4FD83DBF-D3C2-C646-BB0D-73C9763E04B5}" destId="{0701F39D-BA47-194C-AC46-D3B1D03309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41D7BA-8C71-1743-A87A-D7D0B7AD5C49}" type="doc">
      <dgm:prSet loTypeId="urn:microsoft.com/office/officeart/2005/8/layout/gear1" loCatId="" qsTypeId="urn:microsoft.com/office/officeart/2005/8/quickstyle/3D2" qsCatId="3D" csTypeId="urn:microsoft.com/office/officeart/2005/8/colors/colorful1#12" csCatId="colorful" phldr="1"/>
      <dgm:spPr/>
    </dgm:pt>
    <dgm:pt modelId="{70EAACA7-1330-B446-9ECF-EAF2755A116D}">
      <dgm:prSet phldrT="[文字]"/>
      <dgm:spPr/>
      <dgm:t>
        <a:bodyPr/>
        <a:lstStyle/>
        <a:p>
          <a:r>
            <a:rPr lang="zh-TW" altLang="en-US" dirty="0" smtClean="0"/>
            <a:t>永續</a:t>
          </a:r>
          <a:endParaRPr lang="zh-TW" altLang="en-US" dirty="0"/>
        </a:p>
      </dgm:t>
    </dgm:pt>
    <dgm:pt modelId="{DE4AC250-7FAF-C243-B233-1E7111BC4675}" type="parTrans" cxnId="{07345C15-FE1C-6641-9750-B3C5FEF9B0BF}">
      <dgm:prSet/>
      <dgm:spPr/>
      <dgm:t>
        <a:bodyPr/>
        <a:lstStyle/>
        <a:p>
          <a:endParaRPr lang="zh-TW" altLang="en-US"/>
        </a:p>
      </dgm:t>
    </dgm:pt>
    <dgm:pt modelId="{539467FE-7567-C24F-80E4-E2169E082753}" type="sibTrans" cxnId="{07345C15-FE1C-6641-9750-B3C5FEF9B0BF}">
      <dgm:prSet/>
      <dgm:spPr/>
      <dgm:t>
        <a:bodyPr/>
        <a:lstStyle/>
        <a:p>
          <a:endParaRPr lang="zh-TW" altLang="en-US"/>
        </a:p>
      </dgm:t>
    </dgm:pt>
    <dgm:pt modelId="{2654B3FE-8421-7943-992F-BFFAE130F74A}">
      <dgm:prSet phldrT="[文字]"/>
      <dgm:spPr/>
      <dgm:t>
        <a:bodyPr/>
        <a:lstStyle/>
        <a:p>
          <a:r>
            <a:rPr lang="zh-TW" altLang="en-US" dirty="0" smtClean="0"/>
            <a:t>獲利</a:t>
          </a:r>
          <a:endParaRPr lang="zh-TW" altLang="en-US" dirty="0"/>
        </a:p>
      </dgm:t>
    </dgm:pt>
    <dgm:pt modelId="{4B8B7866-E118-424A-863B-4FFF6EFFB539}" type="parTrans" cxnId="{74C084D0-91E1-7243-B5AD-60768057905F}">
      <dgm:prSet/>
      <dgm:spPr/>
      <dgm:t>
        <a:bodyPr/>
        <a:lstStyle/>
        <a:p>
          <a:endParaRPr lang="zh-TW" altLang="en-US"/>
        </a:p>
      </dgm:t>
    </dgm:pt>
    <dgm:pt modelId="{5444D9FE-94BA-4F4E-BF6E-5676AF1F3303}" type="sibTrans" cxnId="{74C084D0-91E1-7243-B5AD-60768057905F}">
      <dgm:prSet/>
      <dgm:spPr/>
      <dgm:t>
        <a:bodyPr/>
        <a:lstStyle/>
        <a:p>
          <a:endParaRPr lang="zh-TW" altLang="en-US"/>
        </a:p>
      </dgm:t>
    </dgm:pt>
    <dgm:pt modelId="{758280F0-E2A5-6D4B-B183-8C79DBB87976}">
      <dgm:prSet phldrT="[文字]"/>
      <dgm:spPr/>
      <dgm:t>
        <a:bodyPr/>
        <a:lstStyle/>
        <a:p>
          <a:r>
            <a:rPr lang="zh-TW" altLang="en-US" dirty="0" smtClean="0"/>
            <a:t>營收</a:t>
          </a:r>
          <a:endParaRPr lang="zh-TW" altLang="en-US" dirty="0"/>
        </a:p>
      </dgm:t>
    </dgm:pt>
    <dgm:pt modelId="{9F147A74-0474-F442-B719-83971C31F32C}" type="parTrans" cxnId="{FFF8FA7B-BC92-9C49-9EB3-E7E727CFC0FA}">
      <dgm:prSet/>
      <dgm:spPr/>
      <dgm:t>
        <a:bodyPr/>
        <a:lstStyle/>
        <a:p>
          <a:endParaRPr lang="zh-TW" altLang="en-US"/>
        </a:p>
      </dgm:t>
    </dgm:pt>
    <dgm:pt modelId="{BA92FF3B-9F4A-834B-9344-B79A149783AC}" type="sibTrans" cxnId="{FFF8FA7B-BC92-9C49-9EB3-E7E727CFC0FA}">
      <dgm:prSet/>
      <dgm:spPr/>
      <dgm:t>
        <a:bodyPr/>
        <a:lstStyle/>
        <a:p>
          <a:endParaRPr lang="zh-TW" altLang="en-US"/>
        </a:p>
      </dgm:t>
    </dgm:pt>
    <dgm:pt modelId="{56148438-9933-2D49-9A0A-E9A5517DF5D6}" type="pres">
      <dgm:prSet presAssocID="{9541D7BA-8C71-1743-A87A-D7D0B7AD5C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80BB9F-0DC8-B34B-A1BF-B5A2DC385E71}" type="pres">
      <dgm:prSet presAssocID="{70EAACA7-1330-B446-9ECF-EAF2755A116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6674F-3CFC-CD4C-94DD-324224FBE5EE}" type="pres">
      <dgm:prSet presAssocID="{70EAACA7-1330-B446-9ECF-EAF2755A116D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A72F936D-3244-9243-B4DD-5BC268FBED3F}" type="pres">
      <dgm:prSet presAssocID="{70EAACA7-1330-B446-9ECF-EAF2755A116D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3A5CA3DE-8315-9D4B-B291-F9469666BD0D}" type="pres">
      <dgm:prSet presAssocID="{2654B3FE-8421-7943-992F-BFFAE130F74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3423CD-AAC5-234B-B887-A29A15FAAAAC}" type="pres">
      <dgm:prSet presAssocID="{2654B3FE-8421-7943-992F-BFFAE130F74A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770D54A3-BC1B-9C4B-966C-822336EEA727}" type="pres">
      <dgm:prSet presAssocID="{2654B3FE-8421-7943-992F-BFFAE130F74A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8F721731-7D92-2747-BE81-2F2F076FE991}" type="pres">
      <dgm:prSet presAssocID="{758280F0-E2A5-6D4B-B183-8C79DBB87976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92C868DB-7942-5046-929D-884EC65F96AF}" type="pres">
      <dgm:prSet presAssocID="{758280F0-E2A5-6D4B-B183-8C79DBB879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8DBE44-564C-3448-BE0E-D45DDF129762}" type="pres">
      <dgm:prSet presAssocID="{758280F0-E2A5-6D4B-B183-8C79DBB8797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38F6EE29-DF6C-D640-BF8D-00E5608EFC93}" type="pres">
      <dgm:prSet presAssocID="{758280F0-E2A5-6D4B-B183-8C79DBB8797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B11582AB-C153-2649-8487-22A132118B36}" type="pres">
      <dgm:prSet presAssocID="{539467FE-7567-C24F-80E4-E2169E082753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5D67AB70-8BAF-324A-877B-23681F14A057}" type="pres">
      <dgm:prSet presAssocID="{5444D9FE-94BA-4F4E-BF6E-5676AF1F3303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C663EDDF-120A-BE40-94B3-7BC4B366E325}" type="pres">
      <dgm:prSet presAssocID="{BA92FF3B-9F4A-834B-9344-B79A149783AC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B0AA90A-C29C-1D44-9AC2-0B9FA2CABC45}" type="presOf" srcId="{70EAACA7-1330-B446-9ECF-EAF2755A116D}" destId="{B680BB9F-0DC8-B34B-A1BF-B5A2DC385E71}" srcOrd="0" destOrd="0" presId="urn:microsoft.com/office/officeart/2005/8/layout/gear1"/>
    <dgm:cxn modelId="{AAA4C0A3-DF5B-C542-A769-6866D67B2611}" type="presOf" srcId="{2654B3FE-8421-7943-992F-BFFAE130F74A}" destId="{3A5CA3DE-8315-9D4B-B291-F9469666BD0D}" srcOrd="0" destOrd="0" presId="urn:microsoft.com/office/officeart/2005/8/layout/gear1"/>
    <dgm:cxn modelId="{DC8EB35F-9392-E841-9731-741CA8168512}" type="presOf" srcId="{BA92FF3B-9F4A-834B-9344-B79A149783AC}" destId="{C663EDDF-120A-BE40-94B3-7BC4B366E325}" srcOrd="0" destOrd="0" presId="urn:microsoft.com/office/officeart/2005/8/layout/gear1"/>
    <dgm:cxn modelId="{202609EE-11C2-864A-BCAC-58E1B33022FB}" type="presOf" srcId="{2654B3FE-8421-7943-992F-BFFAE130F74A}" destId="{770D54A3-BC1B-9C4B-966C-822336EEA727}" srcOrd="2" destOrd="0" presId="urn:microsoft.com/office/officeart/2005/8/layout/gear1"/>
    <dgm:cxn modelId="{849FD431-3ABF-3C4B-9640-B18B2DE448C7}" type="presOf" srcId="{9541D7BA-8C71-1743-A87A-D7D0B7AD5C49}" destId="{56148438-9933-2D49-9A0A-E9A5517DF5D6}" srcOrd="0" destOrd="0" presId="urn:microsoft.com/office/officeart/2005/8/layout/gear1"/>
    <dgm:cxn modelId="{08C8D5DD-359B-A84E-A6C9-3F099571FB69}" type="presOf" srcId="{539467FE-7567-C24F-80E4-E2169E082753}" destId="{B11582AB-C153-2649-8487-22A132118B36}" srcOrd="0" destOrd="0" presId="urn:microsoft.com/office/officeart/2005/8/layout/gear1"/>
    <dgm:cxn modelId="{FFF8FA7B-BC92-9C49-9EB3-E7E727CFC0FA}" srcId="{9541D7BA-8C71-1743-A87A-D7D0B7AD5C49}" destId="{758280F0-E2A5-6D4B-B183-8C79DBB87976}" srcOrd="2" destOrd="0" parTransId="{9F147A74-0474-F442-B719-83971C31F32C}" sibTransId="{BA92FF3B-9F4A-834B-9344-B79A149783AC}"/>
    <dgm:cxn modelId="{A3DC97DB-757D-B745-8793-26B01CECF5A0}" type="presOf" srcId="{5444D9FE-94BA-4F4E-BF6E-5676AF1F3303}" destId="{5D67AB70-8BAF-324A-877B-23681F14A057}" srcOrd="0" destOrd="0" presId="urn:microsoft.com/office/officeart/2005/8/layout/gear1"/>
    <dgm:cxn modelId="{5D2DFA11-5ADB-0142-98AC-C422AC7089CB}" type="presOf" srcId="{70EAACA7-1330-B446-9ECF-EAF2755A116D}" destId="{A72F936D-3244-9243-B4DD-5BC268FBED3F}" srcOrd="2" destOrd="0" presId="urn:microsoft.com/office/officeart/2005/8/layout/gear1"/>
    <dgm:cxn modelId="{5984CC29-27BE-A143-ACB4-1957A0A471B9}" type="presOf" srcId="{758280F0-E2A5-6D4B-B183-8C79DBB87976}" destId="{018DBE44-564C-3448-BE0E-D45DDF129762}" srcOrd="2" destOrd="0" presId="urn:microsoft.com/office/officeart/2005/8/layout/gear1"/>
    <dgm:cxn modelId="{C28D2B11-4EFC-B840-9644-39A87ACD5A47}" type="presOf" srcId="{2654B3FE-8421-7943-992F-BFFAE130F74A}" destId="{573423CD-AAC5-234B-B887-A29A15FAAAAC}" srcOrd="1" destOrd="0" presId="urn:microsoft.com/office/officeart/2005/8/layout/gear1"/>
    <dgm:cxn modelId="{07345C15-FE1C-6641-9750-B3C5FEF9B0BF}" srcId="{9541D7BA-8C71-1743-A87A-D7D0B7AD5C49}" destId="{70EAACA7-1330-B446-9ECF-EAF2755A116D}" srcOrd="0" destOrd="0" parTransId="{DE4AC250-7FAF-C243-B233-1E7111BC4675}" sibTransId="{539467FE-7567-C24F-80E4-E2169E082753}"/>
    <dgm:cxn modelId="{A76B3F7E-486D-6547-BDBD-F7E182111E65}" type="presOf" srcId="{70EAACA7-1330-B446-9ECF-EAF2755A116D}" destId="{CDA6674F-3CFC-CD4C-94DD-324224FBE5EE}" srcOrd="1" destOrd="0" presId="urn:microsoft.com/office/officeart/2005/8/layout/gear1"/>
    <dgm:cxn modelId="{B9BAE6BF-5CA6-D54A-AD4D-5CE287A71F6B}" type="presOf" srcId="{758280F0-E2A5-6D4B-B183-8C79DBB87976}" destId="{92C868DB-7942-5046-929D-884EC65F96AF}" srcOrd="1" destOrd="0" presId="urn:microsoft.com/office/officeart/2005/8/layout/gear1"/>
    <dgm:cxn modelId="{49D0BF0F-41E9-7641-980F-6E5DF0F46434}" type="presOf" srcId="{758280F0-E2A5-6D4B-B183-8C79DBB87976}" destId="{38F6EE29-DF6C-D640-BF8D-00E5608EFC93}" srcOrd="3" destOrd="0" presId="urn:microsoft.com/office/officeart/2005/8/layout/gear1"/>
    <dgm:cxn modelId="{74C084D0-91E1-7243-B5AD-60768057905F}" srcId="{9541D7BA-8C71-1743-A87A-D7D0B7AD5C49}" destId="{2654B3FE-8421-7943-992F-BFFAE130F74A}" srcOrd="1" destOrd="0" parTransId="{4B8B7866-E118-424A-863B-4FFF6EFFB539}" sibTransId="{5444D9FE-94BA-4F4E-BF6E-5676AF1F3303}"/>
    <dgm:cxn modelId="{BC4F00ED-661F-DE45-AEDE-9D2D88DFE0D8}" type="presOf" srcId="{758280F0-E2A5-6D4B-B183-8C79DBB87976}" destId="{8F721731-7D92-2747-BE81-2F2F076FE991}" srcOrd="0" destOrd="0" presId="urn:microsoft.com/office/officeart/2005/8/layout/gear1"/>
    <dgm:cxn modelId="{6E62FE0E-290A-CD43-A3CC-D96599AB40E7}" type="presParOf" srcId="{56148438-9933-2D49-9A0A-E9A5517DF5D6}" destId="{B680BB9F-0DC8-B34B-A1BF-B5A2DC385E71}" srcOrd="0" destOrd="0" presId="urn:microsoft.com/office/officeart/2005/8/layout/gear1"/>
    <dgm:cxn modelId="{4E70C65B-1158-174C-950E-6F2A90C51201}" type="presParOf" srcId="{56148438-9933-2D49-9A0A-E9A5517DF5D6}" destId="{CDA6674F-3CFC-CD4C-94DD-324224FBE5EE}" srcOrd="1" destOrd="0" presId="urn:microsoft.com/office/officeart/2005/8/layout/gear1"/>
    <dgm:cxn modelId="{7325FFCC-F057-2C49-B8B2-A0711689FA3D}" type="presParOf" srcId="{56148438-9933-2D49-9A0A-E9A5517DF5D6}" destId="{A72F936D-3244-9243-B4DD-5BC268FBED3F}" srcOrd="2" destOrd="0" presId="urn:microsoft.com/office/officeart/2005/8/layout/gear1"/>
    <dgm:cxn modelId="{F86E106E-E64D-FC48-BCB7-76321055EB22}" type="presParOf" srcId="{56148438-9933-2D49-9A0A-E9A5517DF5D6}" destId="{3A5CA3DE-8315-9D4B-B291-F9469666BD0D}" srcOrd="3" destOrd="0" presId="urn:microsoft.com/office/officeart/2005/8/layout/gear1"/>
    <dgm:cxn modelId="{DC177A4D-04F2-5F4E-90B5-B6F9A5E3D49F}" type="presParOf" srcId="{56148438-9933-2D49-9A0A-E9A5517DF5D6}" destId="{573423CD-AAC5-234B-B887-A29A15FAAAAC}" srcOrd="4" destOrd="0" presId="urn:microsoft.com/office/officeart/2005/8/layout/gear1"/>
    <dgm:cxn modelId="{CA0014CE-8FE8-EE44-8A4A-FF94DFEE1F2C}" type="presParOf" srcId="{56148438-9933-2D49-9A0A-E9A5517DF5D6}" destId="{770D54A3-BC1B-9C4B-966C-822336EEA727}" srcOrd="5" destOrd="0" presId="urn:microsoft.com/office/officeart/2005/8/layout/gear1"/>
    <dgm:cxn modelId="{A81B0637-0F73-534C-A070-62E91F34C5BF}" type="presParOf" srcId="{56148438-9933-2D49-9A0A-E9A5517DF5D6}" destId="{8F721731-7D92-2747-BE81-2F2F076FE991}" srcOrd="6" destOrd="0" presId="urn:microsoft.com/office/officeart/2005/8/layout/gear1"/>
    <dgm:cxn modelId="{126E1505-9387-AF44-B28A-7F502E6CC6AD}" type="presParOf" srcId="{56148438-9933-2D49-9A0A-E9A5517DF5D6}" destId="{92C868DB-7942-5046-929D-884EC65F96AF}" srcOrd="7" destOrd="0" presId="urn:microsoft.com/office/officeart/2005/8/layout/gear1"/>
    <dgm:cxn modelId="{0BEFB26F-7F3D-7B42-AAC6-9417E80CFE39}" type="presParOf" srcId="{56148438-9933-2D49-9A0A-E9A5517DF5D6}" destId="{018DBE44-564C-3448-BE0E-D45DDF129762}" srcOrd="8" destOrd="0" presId="urn:microsoft.com/office/officeart/2005/8/layout/gear1"/>
    <dgm:cxn modelId="{CC7EDEAE-1EC6-464C-86DD-C457FBD44BAF}" type="presParOf" srcId="{56148438-9933-2D49-9A0A-E9A5517DF5D6}" destId="{38F6EE29-DF6C-D640-BF8D-00E5608EFC93}" srcOrd="9" destOrd="0" presId="urn:microsoft.com/office/officeart/2005/8/layout/gear1"/>
    <dgm:cxn modelId="{5B40E44D-B89E-634D-848C-FF2B6AEEF008}" type="presParOf" srcId="{56148438-9933-2D49-9A0A-E9A5517DF5D6}" destId="{B11582AB-C153-2649-8487-22A132118B36}" srcOrd="10" destOrd="0" presId="urn:microsoft.com/office/officeart/2005/8/layout/gear1"/>
    <dgm:cxn modelId="{146CBF47-E4DE-3848-8DA5-08F42EA70CCA}" type="presParOf" srcId="{56148438-9933-2D49-9A0A-E9A5517DF5D6}" destId="{5D67AB70-8BAF-324A-877B-23681F14A057}" srcOrd="11" destOrd="0" presId="urn:microsoft.com/office/officeart/2005/8/layout/gear1"/>
    <dgm:cxn modelId="{CCE07CCA-8B52-A244-99F2-E1A837D47ED6}" type="presParOf" srcId="{56148438-9933-2D49-9A0A-E9A5517DF5D6}" destId="{C663EDDF-120A-BE40-94B3-7BC4B366E3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77B3B4-5D14-EF43-8DB9-8544ADCC5963}" type="doc">
      <dgm:prSet loTypeId="urn:microsoft.com/office/officeart/2005/8/layout/hProcess9" loCatId="" qsTypeId="urn:microsoft.com/office/officeart/2005/8/quickstyle/3D2" qsCatId="3D" csTypeId="urn:microsoft.com/office/officeart/2005/8/colors/colorful1#13" csCatId="colorful" phldr="1"/>
      <dgm:spPr/>
    </dgm:pt>
    <dgm:pt modelId="{7EF1100C-F824-104F-90D2-49D065B5FD40}">
      <dgm:prSet phldrT="[文字]"/>
      <dgm:spPr/>
      <dgm:t>
        <a:bodyPr/>
        <a:lstStyle/>
        <a:p>
          <a:r>
            <a:rPr lang="zh-TW" altLang="en-US" dirty="0" smtClean="0"/>
            <a:t>營運模式</a:t>
          </a:r>
          <a:endParaRPr lang="zh-TW" altLang="en-US" dirty="0"/>
        </a:p>
      </dgm:t>
    </dgm:pt>
    <dgm:pt modelId="{2FE391D4-D041-584E-8059-52962BFE1B1D}" type="parTrans" cxnId="{0DB25F26-FEA9-9C47-A2D1-3774125B998E}">
      <dgm:prSet/>
      <dgm:spPr/>
      <dgm:t>
        <a:bodyPr/>
        <a:lstStyle/>
        <a:p>
          <a:endParaRPr lang="zh-TW" altLang="en-US"/>
        </a:p>
      </dgm:t>
    </dgm:pt>
    <dgm:pt modelId="{4EFB622B-850F-DC44-B6FF-C74794CD3E1A}" type="sibTrans" cxnId="{0DB25F26-FEA9-9C47-A2D1-3774125B998E}">
      <dgm:prSet/>
      <dgm:spPr/>
      <dgm:t>
        <a:bodyPr/>
        <a:lstStyle/>
        <a:p>
          <a:endParaRPr lang="zh-TW" altLang="en-US"/>
        </a:p>
      </dgm:t>
    </dgm:pt>
    <dgm:pt modelId="{18C0F4ED-9F2B-CD4F-88C5-1200E99808D7}">
      <dgm:prSet phldrT="[文字]"/>
      <dgm:spPr/>
      <dgm:t>
        <a:bodyPr/>
        <a:lstStyle/>
        <a:p>
          <a:r>
            <a:rPr lang="zh-TW" altLang="en-US" dirty="0" smtClean="0"/>
            <a:t>策略規畫</a:t>
          </a:r>
          <a:endParaRPr lang="zh-TW" altLang="en-US" dirty="0"/>
        </a:p>
      </dgm:t>
    </dgm:pt>
    <dgm:pt modelId="{3677E1D9-0585-EB47-87C3-E893588450C5}" type="parTrans" cxnId="{94B259BF-F36B-574A-95A7-CE3E79ADDF63}">
      <dgm:prSet/>
      <dgm:spPr/>
      <dgm:t>
        <a:bodyPr/>
        <a:lstStyle/>
        <a:p>
          <a:endParaRPr lang="zh-TW" altLang="en-US"/>
        </a:p>
      </dgm:t>
    </dgm:pt>
    <dgm:pt modelId="{07997274-F88F-9B47-B29D-874AB4B293B6}" type="sibTrans" cxnId="{94B259BF-F36B-574A-95A7-CE3E79ADDF63}">
      <dgm:prSet/>
      <dgm:spPr/>
      <dgm:t>
        <a:bodyPr/>
        <a:lstStyle/>
        <a:p>
          <a:endParaRPr lang="zh-TW" altLang="en-US"/>
        </a:p>
      </dgm:t>
    </dgm:pt>
    <dgm:pt modelId="{F9D1B840-9D28-4740-B294-7B56808EBF41}">
      <dgm:prSet phldrT="[文字]"/>
      <dgm:spPr/>
      <dgm:t>
        <a:bodyPr/>
        <a:lstStyle/>
        <a:p>
          <a:r>
            <a:rPr lang="zh-TW" altLang="en-US" dirty="0" smtClean="0"/>
            <a:t>營運計畫</a:t>
          </a:r>
          <a:endParaRPr lang="zh-TW" altLang="en-US" dirty="0"/>
        </a:p>
      </dgm:t>
    </dgm:pt>
    <dgm:pt modelId="{44338DC2-F5E6-2048-8039-8D3A090A5EAA}" type="parTrans" cxnId="{D08B9B06-9827-E846-A622-A5CCF4CA934E}">
      <dgm:prSet/>
      <dgm:spPr/>
      <dgm:t>
        <a:bodyPr/>
        <a:lstStyle/>
        <a:p>
          <a:endParaRPr lang="zh-TW" altLang="en-US"/>
        </a:p>
      </dgm:t>
    </dgm:pt>
    <dgm:pt modelId="{91462172-AC25-6441-B019-3430903995F9}" type="sibTrans" cxnId="{D08B9B06-9827-E846-A622-A5CCF4CA934E}">
      <dgm:prSet/>
      <dgm:spPr/>
      <dgm:t>
        <a:bodyPr/>
        <a:lstStyle/>
        <a:p>
          <a:endParaRPr lang="zh-TW" altLang="en-US"/>
        </a:p>
      </dgm:t>
    </dgm:pt>
    <dgm:pt modelId="{D21BF384-9F3D-4D48-9E80-490CBF4C5AB8}">
      <dgm:prSet phldrT="[文字]"/>
      <dgm:spPr/>
      <dgm:t>
        <a:bodyPr/>
        <a:lstStyle/>
        <a:p>
          <a:r>
            <a:rPr lang="zh-TW" altLang="en-US" dirty="0" smtClean="0"/>
            <a:t>公司經營 </a:t>
          </a:r>
          <a:endParaRPr lang="zh-TW" altLang="en-US" dirty="0"/>
        </a:p>
      </dgm:t>
    </dgm:pt>
    <dgm:pt modelId="{FC0DF9DE-EF85-4344-BD17-A512E8C7BE63}" type="parTrans" cxnId="{4DACDAB2-6877-3144-B325-A6E33CB5A43C}">
      <dgm:prSet/>
      <dgm:spPr/>
      <dgm:t>
        <a:bodyPr/>
        <a:lstStyle/>
        <a:p>
          <a:endParaRPr lang="zh-TW" altLang="en-US"/>
        </a:p>
      </dgm:t>
    </dgm:pt>
    <dgm:pt modelId="{470411ED-15CF-3B4C-816F-CD260E6EC797}" type="sibTrans" cxnId="{4DACDAB2-6877-3144-B325-A6E33CB5A43C}">
      <dgm:prSet/>
      <dgm:spPr/>
      <dgm:t>
        <a:bodyPr/>
        <a:lstStyle/>
        <a:p>
          <a:endParaRPr lang="zh-TW" altLang="en-US"/>
        </a:p>
      </dgm:t>
    </dgm:pt>
    <dgm:pt modelId="{0A331263-48CF-8945-B271-4BE70E3D4C2C}" type="pres">
      <dgm:prSet presAssocID="{C277B3B4-5D14-EF43-8DB9-8544ADCC5963}" presName="CompostProcess" presStyleCnt="0">
        <dgm:presLayoutVars>
          <dgm:dir/>
          <dgm:resizeHandles val="exact"/>
        </dgm:presLayoutVars>
      </dgm:prSet>
      <dgm:spPr/>
    </dgm:pt>
    <dgm:pt modelId="{A99FF5B5-0A2A-1E4C-B9B9-B960A4FFC857}" type="pres">
      <dgm:prSet presAssocID="{C277B3B4-5D14-EF43-8DB9-8544ADCC5963}" presName="arrow" presStyleLbl="bgShp" presStyleIdx="0" presStyleCnt="1"/>
      <dgm:spPr/>
    </dgm:pt>
    <dgm:pt modelId="{FC1E5559-1D8A-EB4E-A5D1-B57629E5922F}" type="pres">
      <dgm:prSet presAssocID="{C277B3B4-5D14-EF43-8DB9-8544ADCC5963}" presName="linearProcess" presStyleCnt="0"/>
      <dgm:spPr/>
    </dgm:pt>
    <dgm:pt modelId="{AB2646D4-EE7E-4E4A-A2DC-FC8636AF6CD0}" type="pres">
      <dgm:prSet presAssocID="{7EF1100C-F824-104F-90D2-49D065B5FD4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46AA-0E09-C94C-B388-15993950D5FC}" type="pres">
      <dgm:prSet presAssocID="{4EFB622B-850F-DC44-B6FF-C74794CD3E1A}" presName="sibTrans" presStyleCnt="0"/>
      <dgm:spPr/>
    </dgm:pt>
    <dgm:pt modelId="{4CCC95F0-AF66-2B47-A5A3-24025F7FD123}" type="pres">
      <dgm:prSet presAssocID="{18C0F4ED-9F2B-CD4F-88C5-1200E99808D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A36A8C-3EE7-5741-B109-8835CE14EFDF}" type="pres">
      <dgm:prSet presAssocID="{07997274-F88F-9B47-B29D-874AB4B293B6}" presName="sibTrans" presStyleCnt="0"/>
      <dgm:spPr/>
    </dgm:pt>
    <dgm:pt modelId="{DDCE4AD6-602A-8949-A565-6244BBBF1A5D}" type="pres">
      <dgm:prSet presAssocID="{F9D1B840-9D28-4740-B294-7B56808EBF4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D39192-08F5-A247-B808-972B56EC139E}" type="pres">
      <dgm:prSet presAssocID="{91462172-AC25-6441-B019-3430903995F9}" presName="sibTrans" presStyleCnt="0"/>
      <dgm:spPr/>
    </dgm:pt>
    <dgm:pt modelId="{783E48C6-7F81-8F45-A40A-C335BFE7685E}" type="pres">
      <dgm:prSet presAssocID="{D21BF384-9F3D-4D48-9E80-490CBF4C5AB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D37146-7982-E045-B145-267FB2FA0896}" type="presOf" srcId="{C277B3B4-5D14-EF43-8DB9-8544ADCC5963}" destId="{0A331263-48CF-8945-B271-4BE70E3D4C2C}" srcOrd="0" destOrd="0" presId="urn:microsoft.com/office/officeart/2005/8/layout/hProcess9"/>
    <dgm:cxn modelId="{D08B9B06-9827-E846-A622-A5CCF4CA934E}" srcId="{C277B3B4-5D14-EF43-8DB9-8544ADCC5963}" destId="{F9D1B840-9D28-4740-B294-7B56808EBF41}" srcOrd="2" destOrd="0" parTransId="{44338DC2-F5E6-2048-8039-8D3A090A5EAA}" sibTransId="{91462172-AC25-6441-B019-3430903995F9}"/>
    <dgm:cxn modelId="{353E2E6E-80BC-1240-A9D8-AAB0F369B955}" type="presOf" srcId="{18C0F4ED-9F2B-CD4F-88C5-1200E99808D7}" destId="{4CCC95F0-AF66-2B47-A5A3-24025F7FD123}" srcOrd="0" destOrd="0" presId="urn:microsoft.com/office/officeart/2005/8/layout/hProcess9"/>
    <dgm:cxn modelId="{94B259BF-F36B-574A-95A7-CE3E79ADDF63}" srcId="{C277B3B4-5D14-EF43-8DB9-8544ADCC5963}" destId="{18C0F4ED-9F2B-CD4F-88C5-1200E99808D7}" srcOrd="1" destOrd="0" parTransId="{3677E1D9-0585-EB47-87C3-E893588450C5}" sibTransId="{07997274-F88F-9B47-B29D-874AB4B293B6}"/>
    <dgm:cxn modelId="{8D151969-96BC-4845-BC15-4870797B97BB}" type="presOf" srcId="{7EF1100C-F824-104F-90D2-49D065B5FD40}" destId="{AB2646D4-EE7E-4E4A-A2DC-FC8636AF6CD0}" srcOrd="0" destOrd="0" presId="urn:microsoft.com/office/officeart/2005/8/layout/hProcess9"/>
    <dgm:cxn modelId="{BAA3415E-85DE-504D-9F5A-878E6A14D0B5}" type="presOf" srcId="{D21BF384-9F3D-4D48-9E80-490CBF4C5AB8}" destId="{783E48C6-7F81-8F45-A40A-C335BFE7685E}" srcOrd="0" destOrd="0" presId="urn:microsoft.com/office/officeart/2005/8/layout/hProcess9"/>
    <dgm:cxn modelId="{D632A6BF-DD39-1846-A0DF-908804F93119}" type="presOf" srcId="{F9D1B840-9D28-4740-B294-7B56808EBF41}" destId="{DDCE4AD6-602A-8949-A565-6244BBBF1A5D}" srcOrd="0" destOrd="0" presId="urn:microsoft.com/office/officeart/2005/8/layout/hProcess9"/>
    <dgm:cxn modelId="{4DACDAB2-6877-3144-B325-A6E33CB5A43C}" srcId="{C277B3B4-5D14-EF43-8DB9-8544ADCC5963}" destId="{D21BF384-9F3D-4D48-9E80-490CBF4C5AB8}" srcOrd="3" destOrd="0" parTransId="{FC0DF9DE-EF85-4344-BD17-A512E8C7BE63}" sibTransId="{470411ED-15CF-3B4C-816F-CD260E6EC797}"/>
    <dgm:cxn modelId="{0DB25F26-FEA9-9C47-A2D1-3774125B998E}" srcId="{C277B3B4-5D14-EF43-8DB9-8544ADCC5963}" destId="{7EF1100C-F824-104F-90D2-49D065B5FD40}" srcOrd="0" destOrd="0" parTransId="{2FE391D4-D041-584E-8059-52962BFE1B1D}" sibTransId="{4EFB622B-850F-DC44-B6FF-C74794CD3E1A}"/>
    <dgm:cxn modelId="{E9E62B14-32B9-A24F-90F9-95B1123C91BE}" type="presParOf" srcId="{0A331263-48CF-8945-B271-4BE70E3D4C2C}" destId="{A99FF5B5-0A2A-1E4C-B9B9-B960A4FFC857}" srcOrd="0" destOrd="0" presId="urn:microsoft.com/office/officeart/2005/8/layout/hProcess9"/>
    <dgm:cxn modelId="{4607F408-62C6-BE4A-9853-DA485F09B7C8}" type="presParOf" srcId="{0A331263-48CF-8945-B271-4BE70E3D4C2C}" destId="{FC1E5559-1D8A-EB4E-A5D1-B57629E5922F}" srcOrd="1" destOrd="0" presId="urn:microsoft.com/office/officeart/2005/8/layout/hProcess9"/>
    <dgm:cxn modelId="{D04D56D5-265C-A04D-A6ED-9DB38ACEFA32}" type="presParOf" srcId="{FC1E5559-1D8A-EB4E-A5D1-B57629E5922F}" destId="{AB2646D4-EE7E-4E4A-A2DC-FC8636AF6CD0}" srcOrd="0" destOrd="0" presId="urn:microsoft.com/office/officeart/2005/8/layout/hProcess9"/>
    <dgm:cxn modelId="{EB231FAA-7EC7-7B43-A21E-CCD7E9FE79BA}" type="presParOf" srcId="{FC1E5559-1D8A-EB4E-A5D1-B57629E5922F}" destId="{E23E46AA-0E09-C94C-B388-15993950D5FC}" srcOrd="1" destOrd="0" presId="urn:microsoft.com/office/officeart/2005/8/layout/hProcess9"/>
    <dgm:cxn modelId="{517E6353-03F8-274B-ACFE-55E5FBAA84FA}" type="presParOf" srcId="{FC1E5559-1D8A-EB4E-A5D1-B57629E5922F}" destId="{4CCC95F0-AF66-2B47-A5A3-24025F7FD123}" srcOrd="2" destOrd="0" presId="urn:microsoft.com/office/officeart/2005/8/layout/hProcess9"/>
    <dgm:cxn modelId="{AEBFA7F8-6DA1-E349-9AA8-0BD54374813A}" type="presParOf" srcId="{FC1E5559-1D8A-EB4E-A5D1-B57629E5922F}" destId="{58A36A8C-3EE7-5741-B109-8835CE14EFDF}" srcOrd="3" destOrd="0" presId="urn:microsoft.com/office/officeart/2005/8/layout/hProcess9"/>
    <dgm:cxn modelId="{666F1F05-8C56-2741-9035-4313DB99DB96}" type="presParOf" srcId="{FC1E5559-1D8A-EB4E-A5D1-B57629E5922F}" destId="{DDCE4AD6-602A-8949-A565-6244BBBF1A5D}" srcOrd="4" destOrd="0" presId="urn:microsoft.com/office/officeart/2005/8/layout/hProcess9"/>
    <dgm:cxn modelId="{E1076944-9A69-C548-880B-59750162D788}" type="presParOf" srcId="{FC1E5559-1D8A-EB4E-A5D1-B57629E5922F}" destId="{87D39192-08F5-A247-B808-972B56EC139E}" srcOrd="5" destOrd="0" presId="urn:microsoft.com/office/officeart/2005/8/layout/hProcess9"/>
    <dgm:cxn modelId="{BB10A69F-3C9C-4F47-9BF9-B14D18961592}" type="presParOf" srcId="{FC1E5559-1D8A-EB4E-A5D1-B57629E5922F}" destId="{783E48C6-7F81-8F45-A40A-C335BFE768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7EC414-16AF-8A4A-BB6B-4EAA25A712B9}" type="doc">
      <dgm:prSet loTypeId="urn:microsoft.com/office/officeart/2005/8/layout/matrix1" loCatId="" qsTypeId="urn:microsoft.com/office/officeart/2005/8/quickstyle/3D2" qsCatId="3D" csTypeId="urn:microsoft.com/office/officeart/2005/8/colors/colorful1#14" csCatId="colorful" phldr="1"/>
      <dgm:spPr/>
      <dgm:t>
        <a:bodyPr/>
        <a:lstStyle/>
        <a:p>
          <a:endParaRPr lang="zh-TW" altLang="en-US"/>
        </a:p>
      </dgm:t>
    </dgm:pt>
    <dgm:pt modelId="{D8305D73-4638-494C-817D-FAF704E83F53}">
      <dgm:prSet phldrT="[文字]"/>
      <dgm:spPr/>
      <dgm:t>
        <a:bodyPr/>
        <a:lstStyle/>
        <a:p>
          <a:r>
            <a:rPr lang="en-US" altLang="zh-TW" dirty="0" smtClean="0"/>
            <a:t>SWOT</a:t>
          </a:r>
          <a:endParaRPr lang="zh-TW" altLang="en-US" dirty="0"/>
        </a:p>
      </dgm:t>
    </dgm:pt>
    <dgm:pt modelId="{E8BC39C3-D099-C64A-8013-22BC64184A88}" type="parTrans" cxnId="{7B7ECD10-5557-2F42-BFB6-3845EF5306AA}">
      <dgm:prSet/>
      <dgm:spPr/>
      <dgm:t>
        <a:bodyPr/>
        <a:lstStyle/>
        <a:p>
          <a:endParaRPr lang="zh-TW" altLang="en-US"/>
        </a:p>
      </dgm:t>
    </dgm:pt>
    <dgm:pt modelId="{57E4D5EE-71E9-EA41-93C0-6DA98E9D2492}" type="sibTrans" cxnId="{7B7ECD10-5557-2F42-BFB6-3845EF5306AA}">
      <dgm:prSet/>
      <dgm:spPr/>
      <dgm:t>
        <a:bodyPr/>
        <a:lstStyle/>
        <a:p>
          <a:endParaRPr lang="zh-TW" altLang="en-US"/>
        </a:p>
      </dgm:t>
    </dgm:pt>
    <dgm:pt modelId="{E078524B-642D-CB46-A4BF-B65E7F5C4D25}">
      <dgm:prSet phldrT="[文字]"/>
      <dgm:spPr/>
      <dgm:t>
        <a:bodyPr/>
        <a:lstStyle/>
        <a:p>
          <a:r>
            <a:rPr lang="zh-TW" altLang="en-US" dirty="0" smtClean="0"/>
            <a:t>機會</a:t>
          </a:r>
          <a:endParaRPr lang="zh-TW" altLang="en-US" dirty="0"/>
        </a:p>
      </dgm:t>
    </dgm:pt>
    <dgm:pt modelId="{839CFA7B-7066-FD4F-B5D1-66988A5A5FDA}" type="parTrans" cxnId="{B9B44FD4-85C7-0548-B181-6A05D590EB22}">
      <dgm:prSet/>
      <dgm:spPr/>
      <dgm:t>
        <a:bodyPr/>
        <a:lstStyle/>
        <a:p>
          <a:endParaRPr lang="zh-TW" altLang="en-US"/>
        </a:p>
      </dgm:t>
    </dgm:pt>
    <dgm:pt modelId="{49DAE5FF-1CE4-524E-9DDB-827C5A881695}" type="sibTrans" cxnId="{B9B44FD4-85C7-0548-B181-6A05D590EB22}">
      <dgm:prSet/>
      <dgm:spPr/>
      <dgm:t>
        <a:bodyPr/>
        <a:lstStyle/>
        <a:p>
          <a:endParaRPr lang="zh-TW" altLang="en-US"/>
        </a:p>
      </dgm:t>
    </dgm:pt>
    <dgm:pt modelId="{46FE3DF0-8969-CC41-A9F1-9B78A7B2F21F}">
      <dgm:prSet phldrT="[文字]"/>
      <dgm:spPr/>
      <dgm:t>
        <a:bodyPr/>
        <a:lstStyle/>
        <a:p>
          <a:r>
            <a:rPr lang="zh-TW" altLang="en-US" dirty="0" smtClean="0"/>
            <a:t>優勢</a:t>
          </a:r>
          <a:endParaRPr lang="zh-TW" altLang="en-US" dirty="0"/>
        </a:p>
      </dgm:t>
    </dgm:pt>
    <dgm:pt modelId="{87AC5F2A-8A25-EC4A-AA43-4F8E50D699F4}" type="parTrans" cxnId="{B21D72C0-CE44-1C4E-84EC-B152C6A233BF}">
      <dgm:prSet/>
      <dgm:spPr/>
      <dgm:t>
        <a:bodyPr/>
        <a:lstStyle/>
        <a:p>
          <a:endParaRPr lang="zh-TW" altLang="en-US"/>
        </a:p>
      </dgm:t>
    </dgm:pt>
    <dgm:pt modelId="{F72A9066-B373-534F-8F24-7B1B411A42F6}" type="sibTrans" cxnId="{B21D72C0-CE44-1C4E-84EC-B152C6A233BF}">
      <dgm:prSet/>
      <dgm:spPr/>
      <dgm:t>
        <a:bodyPr/>
        <a:lstStyle/>
        <a:p>
          <a:endParaRPr lang="zh-TW" altLang="en-US"/>
        </a:p>
      </dgm:t>
    </dgm:pt>
    <dgm:pt modelId="{26A7353D-EF27-0542-BE82-3D5D157BE804}">
      <dgm:prSet phldrT="[文字]"/>
      <dgm:spPr/>
      <dgm:t>
        <a:bodyPr/>
        <a:lstStyle/>
        <a:p>
          <a:r>
            <a:rPr lang="zh-TW" altLang="en-US" dirty="0" smtClean="0"/>
            <a:t>威脅</a:t>
          </a:r>
          <a:endParaRPr lang="zh-TW" altLang="en-US" dirty="0"/>
        </a:p>
      </dgm:t>
    </dgm:pt>
    <dgm:pt modelId="{3F51AE9F-D329-AB4B-AFF4-6500A0CDFE52}" type="parTrans" cxnId="{0B6DA2B1-20D2-C941-996C-F009AD0B2A07}">
      <dgm:prSet/>
      <dgm:spPr/>
      <dgm:t>
        <a:bodyPr/>
        <a:lstStyle/>
        <a:p>
          <a:endParaRPr lang="zh-TW" altLang="en-US"/>
        </a:p>
      </dgm:t>
    </dgm:pt>
    <dgm:pt modelId="{2EA0FFC4-BA62-3941-A82B-F6CED3C7C320}" type="sibTrans" cxnId="{0B6DA2B1-20D2-C941-996C-F009AD0B2A07}">
      <dgm:prSet/>
      <dgm:spPr/>
      <dgm:t>
        <a:bodyPr/>
        <a:lstStyle/>
        <a:p>
          <a:endParaRPr lang="zh-TW" altLang="en-US"/>
        </a:p>
      </dgm:t>
    </dgm:pt>
    <dgm:pt modelId="{23BB3F7B-DF2C-594F-9F26-A8C0B58A1640}">
      <dgm:prSet phldrT="[文字]"/>
      <dgm:spPr/>
      <dgm:t>
        <a:bodyPr/>
        <a:lstStyle/>
        <a:p>
          <a:r>
            <a:rPr lang="zh-TW" altLang="en-US" dirty="0" smtClean="0"/>
            <a:t>劣勢</a:t>
          </a:r>
          <a:endParaRPr lang="zh-TW" altLang="en-US" dirty="0"/>
        </a:p>
      </dgm:t>
    </dgm:pt>
    <dgm:pt modelId="{57AE1BA0-6EE0-2C40-860E-8513E6FAB163}" type="parTrans" cxnId="{EBB50DD6-8F88-1142-A551-1B045BB7E17A}">
      <dgm:prSet/>
      <dgm:spPr/>
      <dgm:t>
        <a:bodyPr/>
        <a:lstStyle/>
        <a:p>
          <a:endParaRPr lang="zh-TW" altLang="en-US"/>
        </a:p>
      </dgm:t>
    </dgm:pt>
    <dgm:pt modelId="{94E1B5DA-C084-BD47-8BFB-B6D0B08BBEA2}" type="sibTrans" cxnId="{EBB50DD6-8F88-1142-A551-1B045BB7E17A}">
      <dgm:prSet/>
      <dgm:spPr/>
      <dgm:t>
        <a:bodyPr/>
        <a:lstStyle/>
        <a:p>
          <a:endParaRPr lang="zh-TW" altLang="en-US"/>
        </a:p>
      </dgm:t>
    </dgm:pt>
    <dgm:pt modelId="{9D5C44CE-3CA4-3D4E-B743-1ACE307FDE4B}" type="pres">
      <dgm:prSet presAssocID="{1E7EC414-16AF-8A4A-BB6B-4EAA25A712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3065F2-A5EE-0E40-B389-2A82433F4536}" type="pres">
      <dgm:prSet presAssocID="{1E7EC414-16AF-8A4A-BB6B-4EAA25A712B9}" presName="matrix" presStyleCnt="0"/>
      <dgm:spPr/>
    </dgm:pt>
    <dgm:pt modelId="{712005CA-FEBD-3641-887D-F977A5F8EDDB}" type="pres">
      <dgm:prSet presAssocID="{1E7EC414-16AF-8A4A-BB6B-4EAA25A712B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8141114B-9133-E046-970C-069A6D5DC065}" type="pres">
      <dgm:prSet presAssocID="{1E7EC414-16AF-8A4A-BB6B-4EAA25A712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70D7F0-521C-044D-A999-BB8710C393D7}" type="pres">
      <dgm:prSet presAssocID="{1E7EC414-16AF-8A4A-BB6B-4EAA25A712B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53C7C970-9391-AE4C-9F33-A80CE424CC6F}" type="pres">
      <dgm:prSet presAssocID="{1E7EC414-16AF-8A4A-BB6B-4EAA25A712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DCF40A-D4F3-3248-A8EC-8BE3633EBEFC}" type="pres">
      <dgm:prSet presAssocID="{1E7EC414-16AF-8A4A-BB6B-4EAA25A712B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776752E4-D218-314F-AB19-9F5A0A8AB77C}" type="pres">
      <dgm:prSet presAssocID="{1E7EC414-16AF-8A4A-BB6B-4EAA25A712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91EBD6-997C-3A41-A020-C76812C73DFB}" type="pres">
      <dgm:prSet presAssocID="{1E7EC414-16AF-8A4A-BB6B-4EAA25A712B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D167A714-92B2-2B45-A164-8221A1E2417C}" type="pres">
      <dgm:prSet presAssocID="{1E7EC414-16AF-8A4A-BB6B-4EAA25A712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95F71-A05F-BB42-B126-2F5FD5515F82}" type="pres">
      <dgm:prSet presAssocID="{1E7EC414-16AF-8A4A-BB6B-4EAA25A712B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9867B9-6C1F-4140-8BB0-BEA3468BCC48}" type="presOf" srcId="{23BB3F7B-DF2C-594F-9F26-A8C0B58A1640}" destId="{3791EBD6-997C-3A41-A020-C76812C73DFB}" srcOrd="0" destOrd="0" presId="urn:microsoft.com/office/officeart/2005/8/layout/matrix1"/>
    <dgm:cxn modelId="{0A29E165-9917-EF4E-BBCD-F4D67AE532EE}" type="presOf" srcId="{D8305D73-4638-494C-817D-FAF704E83F53}" destId="{26595F71-A05F-BB42-B126-2F5FD5515F82}" srcOrd="0" destOrd="0" presId="urn:microsoft.com/office/officeart/2005/8/layout/matrix1"/>
    <dgm:cxn modelId="{B8AF54D5-815F-314B-9B7C-FED6C2951876}" type="presOf" srcId="{26A7353D-EF27-0542-BE82-3D5D157BE804}" destId="{776752E4-D218-314F-AB19-9F5A0A8AB77C}" srcOrd="1" destOrd="0" presId="urn:microsoft.com/office/officeart/2005/8/layout/matrix1"/>
    <dgm:cxn modelId="{CCC8DC5D-FD47-624D-8F64-37B6D9FD608C}" type="presOf" srcId="{26A7353D-EF27-0542-BE82-3D5D157BE804}" destId="{ABDCF40A-D4F3-3248-A8EC-8BE3633EBEFC}" srcOrd="0" destOrd="0" presId="urn:microsoft.com/office/officeart/2005/8/layout/matrix1"/>
    <dgm:cxn modelId="{A6CFF4D4-FBFF-0F4A-835F-7B87DDD1C1EE}" type="presOf" srcId="{46FE3DF0-8969-CC41-A9F1-9B78A7B2F21F}" destId="{8F70D7F0-521C-044D-A999-BB8710C393D7}" srcOrd="0" destOrd="0" presId="urn:microsoft.com/office/officeart/2005/8/layout/matrix1"/>
    <dgm:cxn modelId="{A294D2F8-52B5-9B43-8B2E-0F6D6B462197}" type="presOf" srcId="{46FE3DF0-8969-CC41-A9F1-9B78A7B2F21F}" destId="{53C7C970-9391-AE4C-9F33-A80CE424CC6F}" srcOrd="1" destOrd="0" presId="urn:microsoft.com/office/officeart/2005/8/layout/matrix1"/>
    <dgm:cxn modelId="{EBB50DD6-8F88-1142-A551-1B045BB7E17A}" srcId="{D8305D73-4638-494C-817D-FAF704E83F53}" destId="{23BB3F7B-DF2C-594F-9F26-A8C0B58A1640}" srcOrd="3" destOrd="0" parTransId="{57AE1BA0-6EE0-2C40-860E-8513E6FAB163}" sibTransId="{94E1B5DA-C084-BD47-8BFB-B6D0B08BBEA2}"/>
    <dgm:cxn modelId="{B9B44FD4-85C7-0548-B181-6A05D590EB22}" srcId="{D8305D73-4638-494C-817D-FAF704E83F53}" destId="{E078524B-642D-CB46-A4BF-B65E7F5C4D25}" srcOrd="0" destOrd="0" parTransId="{839CFA7B-7066-FD4F-B5D1-66988A5A5FDA}" sibTransId="{49DAE5FF-1CE4-524E-9DDB-827C5A881695}"/>
    <dgm:cxn modelId="{B21D72C0-CE44-1C4E-84EC-B152C6A233BF}" srcId="{D8305D73-4638-494C-817D-FAF704E83F53}" destId="{46FE3DF0-8969-CC41-A9F1-9B78A7B2F21F}" srcOrd="1" destOrd="0" parTransId="{87AC5F2A-8A25-EC4A-AA43-4F8E50D699F4}" sibTransId="{F72A9066-B373-534F-8F24-7B1B411A42F6}"/>
    <dgm:cxn modelId="{7B7ECD10-5557-2F42-BFB6-3845EF5306AA}" srcId="{1E7EC414-16AF-8A4A-BB6B-4EAA25A712B9}" destId="{D8305D73-4638-494C-817D-FAF704E83F53}" srcOrd="0" destOrd="0" parTransId="{E8BC39C3-D099-C64A-8013-22BC64184A88}" sibTransId="{57E4D5EE-71E9-EA41-93C0-6DA98E9D2492}"/>
    <dgm:cxn modelId="{79F6C0C1-B966-1C4B-B435-7A1A7FC1FD91}" type="presOf" srcId="{23BB3F7B-DF2C-594F-9F26-A8C0B58A1640}" destId="{D167A714-92B2-2B45-A164-8221A1E2417C}" srcOrd="1" destOrd="0" presId="urn:microsoft.com/office/officeart/2005/8/layout/matrix1"/>
    <dgm:cxn modelId="{9649CD0D-BDC9-014A-B2B4-EE35998D2FE5}" type="presOf" srcId="{E078524B-642D-CB46-A4BF-B65E7F5C4D25}" destId="{8141114B-9133-E046-970C-069A6D5DC065}" srcOrd="1" destOrd="0" presId="urn:microsoft.com/office/officeart/2005/8/layout/matrix1"/>
    <dgm:cxn modelId="{116B12A1-CDE5-064D-A539-540018897732}" type="presOf" srcId="{E078524B-642D-CB46-A4BF-B65E7F5C4D25}" destId="{712005CA-FEBD-3641-887D-F977A5F8EDDB}" srcOrd="0" destOrd="0" presId="urn:microsoft.com/office/officeart/2005/8/layout/matrix1"/>
    <dgm:cxn modelId="{6C90015F-50F8-834B-87F2-695F980947BC}" type="presOf" srcId="{1E7EC414-16AF-8A4A-BB6B-4EAA25A712B9}" destId="{9D5C44CE-3CA4-3D4E-B743-1ACE307FDE4B}" srcOrd="0" destOrd="0" presId="urn:microsoft.com/office/officeart/2005/8/layout/matrix1"/>
    <dgm:cxn modelId="{0B6DA2B1-20D2-C941-996C-F009AD0B2A07}" srcId="{D8305D73-4638-494C-817D-FAF704E83F53}" destId="{26A7353D-EF27-0542-BE82-3D5D157BE804}" srcOrd="2" destOrd="0" parTransId="{3F51AE9F-D329-AB4B-AFF4-6500A0CDFE52}" sibTransId="{2EA0FFC4-BA62-3941-A82B-F6CED3C7C320}"/>
    <dgm:cxn modelId="{C2C5E7FE-3018-654B-9675-08DA856220DA}" type="presParOf" srcId="{9D5C44CE-3CA4-3D4E-B743-1ACE307FDE4B}" destId="{CE3065F2-A5EE-0E40-B389-2A82433F4536}" srcOrd="0" destOrd="0" presId="urn:microsoft.com/office/officeart/2005/8/layout/matrix1"/>
    <dgm:cxn modelId="{DF0461CD-AF62-254A-BFD7-DCE19A63D71D}" type="presParOf" srcId="{CE3065F2-A5EE-0E40-B389-2A82433F4536}" destId="{712005CA-FEBD-3641-887D-F977A5F8EDDB}" srcOrd="0" destOrd="0" presId="urn:microsoft.com/office/officeart/2005/8/layout/matrix1"/>
    <dgm:cxn modelId="{2E2B51EA-5663-5D4C-8816-D32DC918A8FD}" type="presParOf" srcId="{CE3065F2-A5EE-0E40-B389-2A82433F4536}" destId="{8141114B-9133-E046-970C-069A6D5DC065}" srcOrd="1" destOrd="0" presId="urn:microsoft.com/office/officeart/2005/8/layout/matrix1"/>
    <dgm:cxn modelId="{98530E58-9E2B-A745-8971-006AD6B61F47}" type="presParOf" srcId="{CE3065F2-A5EE-0E40-B389-2A82433F4536}" destId="{8F70D7F0-521C-044D-A999-BB8710C393D7}" srcOrd="2" destOrd="0" presId="urn:microsoft.com/office/officeart/2005/8/layout/matrix1"/>
    <dgm:cxn modelId="{AF50BE18-56BD-124B-97A8-04F8C1C796C6}" type="presParOf" srcId="{CE3065F2-A5EE-0E40-B389-2A82433F4536}" destId="{53C7C970-9391-AE4C-9F33-A80CE424CC6F}" srcOrd="3" destOrd="0" presId="urn:microsoft.com/office/officeart/2005/8/layout/matrix1"/>
    <dgm:cxn modelId="{8A283D71-B86A-4F48-BA47-33BA9514EE8B}" type="presParOf" srcId="{CE3065F2-A5EE-0E40-B389-2A82433F4536}" destId="{ABDCF40A-D4F3-3248-A8EC-8BE3633EBEFC}" srcOrd="4" destOrd="0" presId="urn:microsoft.com/office/officeart/2005/8/layout/matrix1"/>
    <dgm:cxn modelId="{0A181FF4-8997-BD4D-9E07-BBC4DEE928E1}" type="presParOf" srcId="{CE3065F2-A5EE-0E40-B389-2A82433F4536}" destId="{776752E4-D218-314F-AB19-9F5A0A8AB77C}" srcOrd="5" destOrd="0" presId="urn:microsoft.com/office/officeart/2005/8/layout/matrix1"/>
    <dgm:cxn modelId="{F47D07CF-BCFF-274A-958A-93D380E961BB}" type="presParOf" srcId="{CE3065F2-A5EE-0E40-B389-2A82433F4536}" destId="{3791EBD6-997C-3A41-A020-C76812C73DFB}" srcOrd="6" destOrd="0" presId="urn:microsoft.com/office/officeart/2005/8/layout/matrix1"/>
    <dgm:cxn modelId="{40505099-4B18-6A4B-B043-156C54CAFD16}" type="presParOf" srcId="{CE3065F2-A5EE-0E40-B389-2A82433F4536}" destId="{D167A714-92B2-2B45-A164-8221A1E2417C}" srcOrd="7" destOrd="0" presId="urn:microsoft.com/office/officeart/2005/8/layout/matrix1"/>
    <dgm:cxn modelId="{7AF8F5A2-462E-0146-8610-9D7568B605E3}" type="presParOf" srcId="{9D5C44CE-3CA4-3D4E-B743-1ACE307FDE4B}" destId="{26595F71-A05F-BB42-B126-2F5FD5515F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3968-0BE0-405B-B0CF-890470C92F74}" type="datetimeFigureOut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89482-E42C-487C-957E-1030A546A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5053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E763-6A5D-48D6-887F-750F298E960D}" type="datetimeFigureOut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82A9-518F-4D87-BFBE-5CBA380FE4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458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320A-199E-4374-B13C-22FC0A829C0A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6D58-748B-426A-8374-7140560A7775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46B-5453-4EC7-B92F-828E2EC8BE9D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759B-5E14-4822-8FDF-EAB8A93FE09C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36D8-9233-46B1-AD7C-878CD7DD1C78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22D-0E81-4169-B5E9-F110CA77C02D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CF7-EDB1-48DB-BFDE-BAEACF11BA0C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72C-8A7A-4D97-B449-1DE57D6BAB6C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59F-E2A9-4064-8182-5B86C9A9BC70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7367-8AD1-4E5C-95A0-9593EEFBB03D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CF49-321B-4D3A-A3CC-FC1714FC0D97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ADE3-EF9E-46C8-A68A-C7268F67E066}" type="datetime1">
              <a:rPr lang="zh-TW" altLang="en-US" smtClean="0"/>
              <a:pPr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4F01-6BF9-4724-9E65-A9C22E74F4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se.com.tw/ch/products/publication/download/0001002022.pdf" TargetMode="External"/><Relationship Id="rId2" Type="http://schemas.openxmlformats.org/officeDocument/2006/relationships/hyperlink" Target="http://gcis.nat.gov.tw/mainNew/index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農企業創新創業</a:t>
            </a:r>
            <a:r>
              <a:rPr lang="zh-TW" altLang="en-US" sz="44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endParaRPr lang="en-US" altLang="zh-TW" sz="1400" b="1" kern="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6375" y="3500438"/>
            <a:ext cx="6400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2800" kern="0" dirty="0" smtClean="0">
                <a:latin typeface="標楷體" pitchFamily="65" charset="-120"/>
                <a:ea typeface="標楷體" pitchFamily="65" charset="-120"/>
              </a:rPr>
              <a:t>蘇拾忠</a:t>
            </a: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TW" sz="2000" kern="0" dirty="0" smtClean="0">
                <a:latin typeface="標楷體" pitchFamily="65" charset="-120"/>
                <a:ea typeface="標楷體" pitchFamily="65" charset="-120"/>
              </a:rPr>
              <a:t>105.09.23</a:t>
            </a:r>
            <a:r>
              <a:rPr lang="en-US" altLang="zh-TW" sz="2800" kern="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400" kern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第二章 解讀正在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進行的公司法修正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4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2.1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這要從閉鎖型公司專節說起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99592" y="54452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相關資訊可自行至經濟部商業司網站「閉鎖性公司專區」查閱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http://gcis.nat.gov.tw/mainNew/index.jsp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5534" t="11438" r="7023" b="6250"/>
          <a:stretch>
            <a:fillRect/>
          </a:stretch>
        </p:blipFill>
        <p:spPr bwMode="auto">
          <a:xfrm>
            <a:off x="755576" y="1268760"/>
            <a:ext cx="77553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9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2.2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從蔡玉玲到蔡英文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37536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18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2.3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重點說明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2207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791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2.4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可能影響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49260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09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第三章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漸漸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成形的多層次資本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市場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410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3.1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多層次資本市場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多層次資本市場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85" r="-12985"/>
          <a:stretch>
            <a:fillRect/>
          </a:stretch>
        </p:blipFill>
        <p:spPr>
          <a:xfrm>
            <a:off x="-252535" y="1600200"/>
            <a:ext cx="9577064" cy="52578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36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30016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第四章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創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新創業的營運模式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4.1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什麼是營運模式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454169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64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4.2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營運模式的地位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76292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410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課程簡介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農業已經被列入新政府的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5+2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創新產業之列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農企業的創新創業是台灣可創造的內需產業，是取代加工外銷產業的重要產業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農企業普遍缺乏現代化企業經營的經驗與傳承，需要加速引進優良的營運模式與創意的行銷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台灣創新創業的環境正劇烈變化中，了解新的機制有助於實踐農企業的創新創業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4.3  </a:t>
            </a:r>
            <a:r>
              <a:rPr kumimoji="1"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SWOT</a:t>
            </a:r>
            <a:r>
              <a:rPr kumimoji="1"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分析</a:t>
            </a:r>
            <a:endParaRPr kumimoji="1"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899836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94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4.4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策略構想與策略展開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004467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75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第五章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如何撰寫營運計畫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653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5.1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以營運模式為核心的營運計畫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9667012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75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5.2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營運計畫的範疇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958260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216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5.3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計畫書的撰寫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7151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098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5.4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營運計畫書的項目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WHAT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687479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092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5.4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計畫書的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項目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WHAT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55261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31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5.4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計畫書的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項目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WHAT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3528074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110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5.5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營運計畫書注意事項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81411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384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講師介紹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38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講師姓名：蘇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拾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單位：創投公會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職稱：秘書長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學經歷：政大企研所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BA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Email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clark.su@tvca.org.tw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43600" y="1917700"/>
          <a:ext cx="1974850" cy="1954213"/>
        </p:xfrm>
        <a:graphic>
          <a:graphicData uri="http://schemas.openxmlformats.org/presentationml/2006/ole">
            <p:oleObj spid="_x0000_s1044" name="Flash Document" r:id="rId3" imgW="1864796" imgH="19742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第六章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新創企業籌資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小技巧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41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6.1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營運簡報適用時機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265578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023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6.2 10/20/30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原則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496908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802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6.3 10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頁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PPT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的內容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802200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426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封面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內容版面配置區 3" descr="pand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1191" r="-51191"/>
          <a:stretch>
            <a:fillRect/>
          </a:stretch>
        </p:blipFill>
        <p:spPr/>
      </p:pic>
      <p:sp>
        <p:nvSpPr>
          <p:cNvPr id="6" name="文字方塊 5"/>
          <p:cNvSpPr txBox="1"/>
          <p:nvPr/>
        </p:nvSpPr>
        <p:spPr>
          <a:xfrm>
            <a:off x="0" y="4822895"/>
            <a:ext cx="43510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天龍八步公司</a:t>
            </a:r>
            <a:r>
              <a:rPr lang="zh-TW" altLang="en-US" sz="3200" dirty="0" smtClean="0">
                <a:solidFill>
                  <a:schemeClr val="bg1"/>
                </a:solidFill>
              </a:rPr>
              <a:t>募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資簡報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11051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813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67161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38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284328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950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第四步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204747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966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第五步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551946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042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學習目標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跟上時代腳步，認識新時代創新創業環境的變遷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學習創新的營運模式，訂定營運計畫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認識台灣創新創業的籌資與融資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420467"/>
            <a:ext cx="8260672" cy="10394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第六步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756616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25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第七步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5432242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924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第八步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349847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538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結束頁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524800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從事農業此其時矣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關注公司法的修正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充分利用多層次資本市場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營運模式是創業的起手式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以營運模式為核心才寫的出營運計畫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籌資簡報短小精悍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參考資料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hlinkClick r:id="rId2"/>
              </a:rPr>
              <a:t>經濟部商業司官網閉鎖性公司專區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hlinkClick r:id="rId3"/>
              </a:rPr>
              <a:t>台灣多層次資本市場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課程大綱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700808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第一章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重新認識農業的新定位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第二章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解讀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正在進行的公司法修正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第三章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漸漸成形的多層次資本市場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第四章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創新創業的營運模式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第五章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如何撰寫營運計畫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第六章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新創企業籌資小技巧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5A2D4-7762-466B-A4D2-5E95AF6A807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第一章 重新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  <a:cs typeface="+mj-cs"/>
              </a:rPr>
              <a:t>認識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農業的新定位</a:t>
            </a:r>
            <a:endParaRPr lang="en-US" altLang="zh-TW" sz="40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1.1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農企業新定位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14156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999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1.2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農企業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73325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695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1.3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農企業在台灣的新定位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52048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4F01-6BF9-4724-9E65-A9C22E74F4F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1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1132</Words>
  <Application>Microsoft Office PowerPoint</Application>
  <PresentationFormat>如螢幕大小 (4:3)</PresentationFormat>
  <Paragraphs>276</Paragraphs>
  <Slides>45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7" baseType="lpstr">
      <vt:lpstr>Office 佈景主題</vt:lpstr>
      <vt:lpstr>Flash Document</vt:lpstr>
      <vt:lpstr>投影片 1</vt:lpstr>
      <vt:lpstr>課程簡介 </vt:lpstr>
      <vt:lpstr>講師介紹 </vt:lpstr>
      <vt:lpstr>學習目標 </vt:lpstr>
      <vt:lpstr>課程大綱 </vt:lpstr>
      <vt:lpstr>投影片 6</vt:lpstr>
      <vt:lpstr>1.1 農企業新定位</vt:lpstr>
      <vt:lpstr>1.2 農企業</vt:lpstr>
      <vt:lpstr>1.3 農企業在台灣的新定位</vt:lpstr>
      <vt:lpstr>第二章 解讀正在進行的公司法修正 </vt:lpstr>
      <vt:lpstr>2.1 這要從閉鎖型公司專節說起</vt:lpstr>
      <vt:lpstr>2.2 從蔡玉玲到蔡英文</vt:lpstr>
      <vt:lpstr>2.3 重點說明</vt:lpstr>
      <vt:lpstr>2.4 可能影響</vt:lpstr>
      <vt:lpstr>第三章 漸漸成形的多層次資本市場</vt:lpstr>
      <vt:lpstr>3.1 多層次資本市場</vt:lpstr>
      <vt:lpstr>第四章 創新創業的營運模式</vt:lpstr>
      <vt:lpstr>4.1 什麼是營運模式</vt:lpstr>
      <vt:lpstr>4.2 營運模式的地位</vt:lpstr>
      <vt:lpstr>4.3  SWOT分析</vt:lpstr>
      <vt:lpstr>4.4 策略構想與策略展開</vt:lpstr>
      <vt:lpstr>第五章 如何撰寫營運計畫</vt:lpstr>
      <vt:lpstr>5.1 以營運模式為核心的營運計畫</vt:lpstr>
      <vt:lpstr>5.2 營運計畫的範疇</vt:lpstr>
      <vt:lpstr>5.3 營運計畫書的撰寫</vt:lpstr>
      <vt:lpstr>5.4 營運計畫書的項目WHAT</vt:lpstr>
      <vt:lpstr>5.4 營運計畫書的項目WHAT</vt:lpstr>
      <vt:lpstr>5.4 營運計畫書的項目WHAT</vt:lpstr>
      <vt:lpstr>5.5 營運計畫書注意事項</vt:lpstr>
      <vt:lpstr>第六章 新創企業籌資小技巧</vt:lpstr>
      <vt:lpstr>6.1 營運簡報適用時機</vt:lpstr>
      <vt:lpstr>6.2 10/20/30原則</vt:lpstr>
      <vt:lpstr>6.3 10頁PPT的內容</vt:lpstr>
      <vt:lpstr>封面</vt:lpstr>
      <vt:lpstr>第一步 </vt:lpstr>
      <vt:lpstr>第二步 </vt:lpstr>
      <vt:lpstr>第三步 </vt:lpstr>
      <vt:lpstr>第四步 </vt:lpstr>
      <vt:lpstr>第五步 </vt:lpstr>
      <vt:lpstr>第六步 </vt:lpstr>
      <vt:lpstr>第七步 </vt:lpstr>
      <vt:lpstr>第八步 </vt:lpstr>
      <vt:lpstr>結束頁</vt:lpstr>
      <vt:lpstr>總結 </vt:lpstr>
      <vt:lpstr>參考資料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農企業創新創業</dc:title>
  <dc:creator>行政院農業委員會</dc:creator>
  <cp:lastModifiedBy>tmp0020</cp:lastModifiedBy>
  <cp:revision>39</cp:revision>
  <dcterms:created xsi:type="dcterms:W3CDTF">2016-06-21T03:14:20Z</dcterms:created>
  <dcterms:modified xsi:type="dcterms:W3CDTF">2016-11-29T01:44:43Z</dcterms:modified>
</cp:coreProperties>
</file>